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357" r:id="rId2"/>
    <p:sldId id="358" r:id="rId3"/>
    <p:sldId id="1311" r:id="rId4"/>
    <p:sldId id="1313" r:id="rId5"/>
    <p:sldId id="319" r:id="rId6"/>
    <p:sldId id="1130" r:id="rId7"/>
    <p:sldId id="1131" r:id="rId8"/>
    <p:sldId id="1314" r:id="rId9"/>
    <p:sldId id="1132" r:id="rId10"/>
    <p:sldId id="1134" r:id="rId11"/>
    <p:sldId id="1315" r:id="rId12"/>
    <p:sldId id="1136" r:id="rId13"/>
    <p:sldId id="1137" r:id="rId14"/>
    <p:sldId id="1316" r:id="rId15"/>
    <p:sldId id="1168" r:id="rId16"/>
    <p:sldId id="1317" r:id="rId17"/>
    <p:sldId id="1169" r:id="rId18"/>
    <p:sldId id="1318" r:id="rId19"/>
    <p:sldId id="1319" r:id="rId20"/>
    <p:sldId id="1320" r:id="rId21"/>
    <p:sldId id="1170" r:id="rId22"/>
    <p:sldId id="1044" r:id="rId23"/>
    <p:sldId id="1321" r:id="rId24"/>
    <p:sldId id="1322" r:id="rId25"/>
    <p:sldId id="1324" r:id="rId26"/>
    <p:sldId id="1323" r:id="rId27"/>
    <p:sldId id="1174" r:id="rId28"/>
    <p:sldId id="1175" r:id="rId29"/>
    <p:sldId id="1176" r:id="rId30"/>
    <p:sldId id="1186" r:id="rId31"/>
    <p:sldId id="1325" r:id="rId32"/>
    <p:sldId id="1326" r:id="rId33"/>
    <p:sldId id="1327" r:id="rId34"/>
    <p:sldId id="1328" r:id="rId35"/>
    <p:sldId id="1335" r:id="rId36"/>
    <p:sldId id="1198" r:id="rId37"/>
    <p:sldId id="1199" r:id="rId38"/>
    <p:sldId id="1200" r:id="rId39"/>
    <p:sldId id="1201" r:id="rId40"/>
    <p:sldId id="1202" r:id="rId41"/>
    <p:sldId id="1203" r:id="rId42"/>
    <p:sldId id="1204" r:id="rId43"/>
    <p:sldId id="1205" r:id="rId44"/>
    <p:sldId id="1208" r:id="rId45"/>
    <p:sldId id="1211" r:id="rId46"/>
    <p:sldId id="1210" r:id="rId47"/>
    <p:sldId id="1212" r:id="rId48"/>
    <p:sldId id="1213" r:id="rId49"/>
    <p:sldId id="1336" r:id="rId50"/>
    <p:sldId id="1329" r:id="rId51"/>
    <p:sldId id="1216" r:id="rId52"/>
    <p:sldId id="1217" r:id="rId53"/>
    <p:sldId id="1218" r:id="rId54"/>
    <p:sldId id="1219" r:id="rId55"/>
    <p:sldId id="1220" r:id="rId56"/>
    <p:sldId id="1337" r:id="rId57"/>
    <p:sldId id="1222" r:id="rId58"/>
    <p:sldId id="1223" r:id="rId59"/>
    <p:sldId id="1232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338" r:id="rId69"/>
    <p:sldId id="1257" r:id="rId70"/>
    <p:sldId id="1261" r:id="rId71"/>
    <p:sldId id="1262" r:id="rId72"/>
    <p:sldId id="1263" r:id="rId73"/>
    <p:sldId id="1264" r:id="rId74"/>
    <p:sldId id="1265" r:id="rId75"/>
    <p:sldId id="1266" r:id="rId76"/>
    <p:sldId id="1268" r:id="rId77"/>
    <p:sldId id="1339" r:id="rId78"/>
    <p:sldId id="1330" r:id="rId79"/>
    <p:sldId id="1340" r:id="rId80"/>
    <p:sldId id="1331" r:id="rId81"/>
    <p:sldId id="1341" r:id="rId82"/>
    <p:sldId id="1332" r:id="rId83"/>
    <p:sldId id="1334" r:id="rId84"/>
    <p:sldId id="1342" r:id="rId85"/>
    <p:sldId id="1287" r:id="rId86"/>
    <p:sldId id="1346" r:id="rId87"/>
    <p:sldId id="1345" r:id="rId88"/>
    <p:sldId id="1333" r:id="rId89"/>
    <p:sldId id="1343" r:id="rId90"/>
    <p:sldId id="1303" r:id="rId91"/>
    <p:sldId id="1347" r:id="rId92"/>
    <p:sldId id="1389" r:id="rId93"/>
    <p:sldId id="1390" r:id="rId94"/>
    <p:sldId id="1391" r:id="rId95"/>
    <p:sldId id="1392" r:id="rId96"/>
    <p:sldId id="1359" r:id="rId97"/>
    <p:sldId id="1360" r:id="rId98"/>
    <p:sldId id="1387" r:id="rId99"/>
    <p:sldId id="1405" r:id="rId100"/>
    <p:sldId id="1393" r:id="rId101"/>
    <p:sldId id="1394" r:id="rId102"/>
    <p:sldId id="1395" r:id="rId103"/>
    <p:sldId id="1396" r:id="rId104"/>
    <p:sldId id="1397" r:id="rId105"/>
    <p:sldId id="1398" r:id="rId106"/>
    <p:sldId id="1399" r:id="rId107"/>
    <p:sldId id="1400" r:id="rId108"/>
    <p:sldId id="1401" r:id="rId109"/>
    <p:sldId id="1402" r:id="rId110"/>
    <p:sldId id="1403" r:id="rId111"/>
    <p:sldId id="1404" r:id="rId112"/>
    <p:sldId id="1092" r:id="rId113"/>
    <p:sldId id="345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516FA-E2C0-4BC8-A202-226E2C3549E7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A71AB-C1C6-480F-B291-704377E97F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1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20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9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91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83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3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7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62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1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8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5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265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1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002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26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0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6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3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641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64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95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99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89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9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67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71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3101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0246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1643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82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63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48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4458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50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1187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5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5120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0660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296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270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540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3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5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4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image" Target="../media/image38.gi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1.png"/><Relationship Id="rId4" Type="http://schemas.openxmlformats.org/officeDocument/2006/relationships/image" Target="../media/image39.jpe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7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64" y="4637439"/>
            <a:ext cx="4946767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Sending side:</a:t>
            </a:r>
          </a:p>
          <a:p>
            <a:pPr marL="400050" indent="-276225">
              <a:defRPr/>
            </a:pPr>
            <a:r>
              <a:rPr lang="en-US" sz="2400" kern="0" dirty="0"/>
              <a:t>encapsulates datagram in frame</a:t>
            </a:r>
          </a:p>
          <a:p>
            <a:pPr marL="400050" indent="-276225">
              <a:defRPr/>
            </a:pPr>
            <a:r>
              <a:rPr lang="en-US" sz="2400" kern="0" dirty="0"/>
              <a:t>adds error checking bits, reliable data transfer, flow control, etc.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716" y="4679508"/>
            <a:ext cx="564454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Receiving side:</a:t>
            </a:r>
          </a:p>
          <a:p>
            <a:pPr marL="400050" indent="-276225">
              <a:defRPr/>
            </a:pPr>
            <a:r>
              <a:rPr lang="en-US" sz="2400" kern="0" dirty="0"/>
              <a:t>looks for errors, reliable data transfer, flow control, etc.</a:t>
            </a:r>
          </a:p>
          <a:p>
            <a:pPr marL="400050" indent="-276225">
              <a:defRPr/>
            </a:pPr>
            <a:r>
              <a:rPr lang="en-US" sz="2400" kern="0" dirty="0"/>
              <a:t>extracts datagram, passes to upper layer at receiving side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link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link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datagram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99FA9D48-C531-4336-91B7-17A884D18E4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Interfaces communicating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C6CEC18-0B94-4BD7-ABA2-95A800FDAF3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79D566C-845B-4691-9A0D-4E27767052EC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4227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Wireless LAN (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C3A8E3-D5DA-447F-A874-BB6A2551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67873"/>
              </p:ext>
            </p:extLst>
          </p:nvPr>
        </p:nvGraphicFramePr>
        <p:xfrm>
          <a:off x="257461" y="1429330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>
                  <a:extLst>
                    <a:ext uri="{9D8B030D-6E8A-4147-A177-3AD203B41FA5}">
                      <a16:colId xmlns:a16="http://schemas.microsoft.com/office/drawing/2014/main" val="3216654271"/>
                    </a:ext>
                  </a:extLst>
                </a:gridCol>
                <a:gridCol w="1418892">
                  <a:extLst>
                    <a:ext uri="{9D8B030D-6E8A-4147-A177-3AD203B41FA5}">
                      <a16:colId xmlns:a16="http://schemas.microsoft.com/office/drawing/2014/main" val="3311415253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3897866277"/>
                    </a:ext>
                  </a:extLst>
                </a:gridCol>
                <a:gridCol w="1429329">
                  <a:extLst>
                    <a:ext uri="{9D8B030D-6E8A-4147-A177-3AD203B41FA5}">
                      <a16:colId xmlns:a16="http://schemas.microsoft.com/office/drawing/2014/main" val="5360411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7206375"/>
                    </a:ext>
                  </a:extLst>
                </a:gridCol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449787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30295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489631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303648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46182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794024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689878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358628"/>
                  </a:ext>
                </a:extLst>
              </a:tr>
            </a:tbl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F98E0286-29E5-432F-BE05-C313FEB08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99" y="5704468"/>
            <a:ext cx="9948862" cy="887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</a:p>
        </p:txBody>
      </p:sp>
    </p:spTree>
    <p:extLst>
      <p:ext uri="{BB962C8B-B14F-4D97-AF65-F5344CB8AC3E}">
        <p14:creationId xmlns:p14="http://schemas.microsoft.com/office/powerpoint/2010/main" val="42852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78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The 802.11 LAN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FAF12F-AEF0-4554-B8E0-78AAB7E67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925" y="2088000"/>
            <a:ext cx="6092222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wireless host communicates with base station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base station = access point (AP</a:t>
            </a:r>
            <a:r>
              <a:rPr lang="en-US" sz="2000" dirty="0">
                <a:solidFill>
                  <a:srgbClr val="C00000"/>
                </a:solidFill>
                <a:ea typeface="ＭＳ Ｐゴシック" charset="0"/>
              </a:rPr>
              <a:t>)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Basic Service Set (BSS)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(aka “cell”) in infrastructure mode contains: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wireless hosts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access point (AP): base station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ad hoc mode: hosts only</a:t>
            </a:r>
            <a:endParaRPr lang="en-US" sz="20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id="{A0132F3B-CB93-42ED-B340-B8420118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00" y="4677213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1</a:t>
            </a: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4EB8DC81-BE2C-49FC-A42C-CF77664C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338" y="6250425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2</a:t>
            </a: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D453BB50-F769-4751-BF83-511EAA3F85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1413" y="270871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F2E9D567-DDF0-41A7-BBF8-5783B5B940C1}"/>
              </a:ext>
            </a:extLst>
          </p:cNvPr>
          <p:cNvGrpSpPr>
            <a:grpSpLocks/>
          </p:cNvGrpSpPr>
          <p:nvPr/>
        </p:nvGrpSpPr>
        <p:grpSpPr bwMode="auto">
          <a:xfrm>
            <a:off x="2162750" y="1527613"/>
            <a:ext cx="1978025" cy="1444625"/>
            <a:chOff x="3744" y="1392"/>
            <a:chExt cx="1488" cy="111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FE60CE48-06ED-40A3-B24B-44225BE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31">
              <a:extLst>
                <a:ext uri="{FF2B5EF4-FFF2-40B4-BE49-F238E27FC236}">
                  <a16:creationId xmlns:a16="http://schemas.microsoft.com/office/drawing/2014/main" id="{1AFD0DF1-6FA2-43F1-976C-09D78A495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32">
            <a:extLst>
              <a:ext uri="{FF2B5EF4-FFF2-40B4-BE49-F238E27FC236}">
                <a16:creationId xmlns:a16="http://schemas.microsoft.com/office/drawing/2014/main" id="{06C6EE57-7BED-4060-8937-9675E3995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163" y="3458013"/>
            <a:ext cx="1452562" cy="72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 or router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C31D92BB-5241-47B1-AC63-41D1CCB57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88" y="289921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FA599CBC-F679-4474-A584-107F92B96789}"/>
              </a:ext>
            </a:extLst>
          </p:cNvPr>
          <p:cNvGrpSpPr>
            <a:grpSpLocks/>
          </p:cNvGrpSpPr>
          <p:nvPr/>
        </p:nvGrpSpPr>
        <p:grpSpPr bwMode="auto">
          <a:xfrm>
            <a:off x="1268988" y="3326250"/>
            <a:ext cx="639762" cy="58102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C3FC3B78-00FD-4054-AD11-6C9001099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9E7EFEA0-8EBB-454C-B591-9D602E42C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D2FE4B37-74D6-47D1-8744-2961E19D33D0}"/>
              </a:ext>
            </a:extLst>
          </p:cNvPr>
          <p:cNvGrpSpPr>
            <a:grpSpLocks/>
          </p:cNvGrpSpPr>
          <p:nvPr/>
        </p:nvGrpSpPr>
        <p:grpSpPr bwMode="auto">
          <a:xfrm>
            <a:off x="1513463" y="3885050"/>
            <a:ext cx="436562" cy="498475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FCC4070F-3BC1-4B3A-A59D-DBCCA928A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E35A67DD-2F3C-4EA6-A0DF-0789B97F1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403">
            <a:extLst>
              <a:ext uri="{FF2B5EF4-FFF2-40B4-BE49-F238E27FC236}">
                <a16:creationId xmlns:a16="http://schemas.microsoft.com/office/drawing/2014/main" id="{903B8592-874A-4716-8188-E260E6A48294}"/>
              </a:ext>
            </a:extLst>
          </p:cNvPr>
          <p:cNvGrpSpPr>
            <a:grpSpLocks/>
          </p:cNvGrpSpPr>
          <p:nvPr/>
        </p:nvGrpSpPr>
        <p:grpSpPr bwMode="auto">
          <a:xfrm>
            <a:off x="841950" y="3092888"/>
            <a:ext cx="446088" cy="382587"/>
            <a:chOff x="2751" y="1851"/>
            <a:chExt cx="462" cy="478"/>
          </a:xfrm>
        </p:grpSpPr>
        <p:pic>
          <p:nvPicPr>
            <p:cNvPr id="23" name="Picture 364" descr="iphone_stylized_small">
              <a:extLst>
                <a:ext uri="{FF2B5EF4-FFF2-40B4-BE49-F238E27FC236}">
                  <a16:creationId xmlns:a16="http://schemas.microsoft.com/office/drawing/2014/main" id="{2E8326A3-5899-4B58-B8EB-BE40D04C5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02" descr="antenna_radiation_stylized">
              <a:extLst>
                <a:ext uri="{FF2B5EF4-FFF2-40B4-BE49-F238E27FC236}">
                  <a16:creationId xmlns:a16="http://schemas.microsoft.com/office/drawing/2014/main" id="{1FF7AC3D-55DE-42DC-B29F-28A38C9B2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356">
            <a:extLst>
              <a:ext uri="{FF2B5EF4-FFF2-40B4-BE49-F238E27FC236}">
                <a16:creationId xmlns:a16="http://schemas.microsoft.com/office/drawing/2014/main" id="{44DC4129-AF44-45D0-B7DA-42A5E3141665}"/>
              </a:ext>
            </a:extLst>
          </p:cNvPr>
          <p:cNvGrpSpPr>
            <a:grpSpLocks/>
          </p:cNvGrpSpPr>
          <p:nvPr/>
        </p:nvGrpSpPr>
        <p:grpSpPr bwMode="auto">
          <a:xfrm>
            <a:off x="862588" y="3762813"/>
            <a:ext cx="436562" cy="498475"/>
            <a:chOff x="313" y="1497"/>
            <a:chExt cx="1152" cy="1014"/>
          </a:xfrm>
        </p:grpSpPr>
        <p:pic>
          <p:nvPicPr>
            <p:cNvPr id="26" name="Picture 354" descr="laptop_stylized_small">
              <a:extLst>
                <a:ext uri="{FF2B5EF4-FFF2-40B4-BE49-F238E27FC236}">
                  <a16:creationId xmlns:a16="http://schemas.microsoft.com/office/drawing/2014/main" id="{6922507C-69B4-43B1-B6DF-1600035CB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55" descr="antenna_stylized">
              <a:extLst>
                <a:ext uri="{FF2B5EF4-FFF2-40B4-BE49-F238E27FC236}">
                  <a16:creationId xmlns:a16="http://schemas.microsoft.com/office/drawing/2014/main" id="{8FF90C52-348C-4C90-B1DC-51FDCD4AF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356">
            <a:extLst>
              <a:ext uri="{FF2B5EF4-FFF2-40B4-BE49-F238E27FC236}">
                <a16:creationId xmlns:a16="http://schemas.microsoft.com/office/drawing/2014/main" id="{1DC850ED-F54D-4555-90D8-23EBE482FC90}"/>
              </a:ext>
            </a:extLst>
          </p:cNvPr>
          <p:cNvGrpSpPr>
            <a:grpSpLocks/>
          </p:cNvGrpSpPr>
          <p:nvPr/>
        </p:nvGrpSpPr>
        <p:grpSpPr bwMode="auto">
          <a:xfrm>
            <a:off x="435550" y="3377050"/>
            <a:ext cx="438150" cy="498475"/>
            <a:chOff x="313" y="1497"/>
            <a:chExt cx="1152" cy="1014"/>
          </a:xfrm>
        </p:grpSpPr>
        <p:pic>
          <p:nvPicPr>
            <p:cNvPr id="29" name="Picture 354" descr="laptop_stylized_small">
              <a:extLst>
                <a:ext uri="{FF2B5EF4-FFF2-40B4-BE49-F238E27FC236}">
                  <a16:creationId xmlns:a16="http://schemas.microsoft.com/office/drawing/2014/main" id="{3A325DF3-62C2-4C72-911C-95E2EC782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55" descr="antenna_stylized">
              <a:extLst>
                <a:ext uri="{FF2B5EF4-FFF2-40B4-BE49-F238E27FC236}">
                  <a16:creationId xmlns:a16="http://schemas.microsoft.com/office/drawing/2014/main" id="{21610934-A7C8-44CB-9B15-CB9669586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Line 26">
            <a:extLst>
              <a:ext uri="{FF2B5EF4-FFF2-40B4-BE49-F238E27FC236}">
                <a16:creationId xmlns:a16="http://schemas.microsoft.com/office/drawing/2014/main" id="{31D40595-11D7-4CB5-B929-B81B0AA8C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5550" y="375646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89666375-2082-4972-A36F-B5D83232C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700" y="435971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3" name="Group 361">
            <a:extLst>
              <a:ext uri="{FF2B5EF4-FFF2-40B4-BE49-F238E27FC236}">
                <a16:creationId xmlns:a16="http://schemas.microsoft.com/office/drawing/2014/main" id="{AAC296E2-2ADD-4734-97E8-97E679FFB59A}"/>
              </a:ext>
            </a:extLst>
          </p:cNvPr>
          <p:cNvGrpSpPr>
            <a:grpSpLocks/>
          </p:cNvGrpSpPr>
          <p:nvPr/>
        </p:nvGrpSpPr>
        <p:grpSpPr bwMode="auto">
          <a:xfrm>
            <a:off x="3464500" y="4786750"/>
            <a:ext cx="639763" cy="581025"/>
            <a:chOff x="2967" y="478"/>
            <a:chExt cx="788" cy="625"/>
          </a:xfrm>
        </p:grpSpPr>
        <p:pic>
          <p:nvPicPr>
            <p:cNvPr id="34" name="Picture 358" descr="access_point_stylized_small">
              <a:extLst>
                <a:ext uri="{FF2B5EF4-FFF2-40B4-BE49-F238E27FC236}">
                  <a16:creationId xmlns:a16="http://schemas.microsoft.com/office/drawing/2014/main" id="{6924FADF-A3C2-4AA7-84BE-D853FCDB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60" descr="antenna_radiation_stylized">
              <a:extLst>
                <a:ext uri="{FF2B5EF4-FFF2-40B4-BE49-F238E27FC236}">
                  <a16:creationId xmlns:a16="http://schemas.microsoft.com/office/drawing/2014/main" id="{DDF8053E-64DC-4021-9E4E-EDCC43875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64994480-E881-40B6-B58A-88A105CDC035}"/>
              </a:ext>
            </a:extLst>
          </p:cNvPr>
          <p:cNvGrpSpPr>
            <a:grpSpLocks/>
          </p:cNvGrpSpPr>
          <p:nvPr/>
        </p:nvGrpSpPr>
        <p:grpSpPr bwMode="auto">
          <a:xfrm>
            <a:off x="3707388" y="5345550"/>
            <a:ext cx="436562" cy="498475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46C26209-431A-42F1-8794-631324FD5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26F71FA2-E39F-484A-8211-0CE438817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03">
            <a:extLst>
              <a:ext uri="{FF2B5EF4-FFF2-40B4-BE49-F238E27FC236}">
                <a16:creationId xmlns:a16="http://schemas.microsoft.com/office/drawing/2014/main" id="{45946C16-2317-4B9B-8CE3-EC24D26E6617}"/>
              </a:ext>
            </a:extLst>
          </p:cNvPr>
          <p:cNvGrpSpPr>
            <a:grpSpLocks/>
          </p:cNvGrpSpPr>
          <p:nvPr/>
        </p:nvGrpSpPr>
        <p:grpSpPr bwMode="auto">
          <a:xfrm>
            <a:off x="3250188" y="5336025"/>
            <a:ext cx="569912" cy="544513"/>
            <a:chOff x="2751" y="1851"/>
            <a:chExt cx="462" cy="478"/>
          </a:xfrm>
        </p:grpSpPr>
        <p:pic>
          <p:nvPicPr>
            <p:cNvPr id="40" name="Picture 364" descr="iphone_stylized_small">
              <a:extLst>
                <a:ext uri="{FF2B5EF4-FFF2-40B4-BE49-F238E27FC236}">
                  <a16:creationId xmlns:a16="http://schemas.microsoft.com/office/drawing/2014/main" id="{F579EE67-FDDE-46C6-AAD3-161C8AE41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02" descr="antenna_radiation_stylized">
              <a:extLst>
                <a:ext uri="{FF2B5EF4-FFF2-40B4-BE49-F238E27FC236}">
                  <a16:creationId xmlns:a16="http://schemas.microsoft.com/office/drawing/2014/main" id="{9DE64E9B-FC1C-4BE2-97DA-F2A6C7F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56">
            <a:extLst>
              <a:ext uri="{FF2B5EF4-FFF2-40B4-BE49-F238E27FC236}">
                <a16:creationId xmlns:a16="http://schemas.microsoft.com/office/drawing/2014/main" id="{BD6DD40C-ED6B-4C34-BCBD-2AE446E56A67}"/>
              </a:ext>
            </a:extLst>
          </p:cNvPr>
          <p:cNvGrpSpPr>
            <a:grpSpLocks/>
          </p:cNvGrpSpPr>
          <p:nvPr/>
        </p:nvGrpSpPr>
        <p:grpSpPr bwMode="auto">
          <a:xfrm>
            <a:off x="2792988" y="5355075"/>
            <a:ext cx="436562" cy="498475"/>
            <a:chOff x="313" y="1497"/>
            <a:chExt cx="1152" cy="1014"/>
          </a:xfrm>
        </p:grpSpPr>
        <p:pic>
          <p:nvPicPr>
            <p:cNvPr id="43" name="Picture 354" descr="laptop_stylized_small">
              <a:extLst>
                <a:ext uri="{FF2B5EF4-FFF2-40B4-BE49-F238E27FC236}">
                  <a16:creationId xmlns:a16="http://schemas.microsoft.com/office/drawing/2014/main" id="{8D9692AA-39CE-4E9D-84DB-DD79F8986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55" descr="antenna_stylized">
              <a:extLst>
                <a:ext uri="{FF2B5EF4-FFF2-40B4-BE49-F238E27FC236}">
                  <a16:creationId xmlns:a16="http://schemas.microsoft.com/office/drawing/2014/main" id="{0E8D3DA7-487D-41B1-855E-800AAB4C3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356">
            <a:extLst>
              <a:ext uri="{FF2B5EF4-FFF2-40B4-BE49-F238E27FC236}">
                <a16:creationId xmlns:a16="http://schemas.microsoft.com/office/drawing/2014/main" id="{327CD4D3-09DA-437A-9737-3709DC7663A7}"/>
              </a:ext>
            </a:extLst>
          </p:cNvPr>
          <p:cNvGrpSpPr>
            <a:grpSpLocks/>
          </p:cNvGrpSpPr>
          <p:nvPr/>
        </p:nvGrpSpPr>
        <p:grpSpPr bwMode="auto">
          <a:xfrm>
            <a:off x="2742188" y="4766113"/>
            <a:ext cx="436562" cy="498475"/>
            <a:chOff x="313" y="1497"/>
            <a:chExt cx="1152" cy="1014"/>
          </a:xfrm>
        </p:grpSpPr>
        <p:pic>
          <p:nvPicPr>
            <p:cNvPr id="46" name="Picture 354" descr="laptop_stylized_small">
              <a:extLst>
                <a:ext uri="{FF2B5EF4-FFF2-40B4-BE49-F238E27FC236}">
                  <a16:creationId xmlns:a16="http://schemas.microsoft.com/office/drawing/2014/main" id="{3B28B318-33F3-4CDB-92C7-CD80B986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55" descr="antenna_stylized">
              <a:extLst>
                <a:ext uri="{FF2B5EF4-FFF2-40B4-BE49-F238E27FC236}">
                  <a16:creationId xmlns:a16="http://schemas.microsoft.com/office/drawing/2014/main" id="{2DFC071C-4731-40FE-AEF8-913251FB4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Line 25">
            <a:extLst>
              <a:ext uri="{FF2B5EF4-FFF2-40B4-BE49-F238E27FC236}">
                <a16:creationId xmlns:a16="http://schemas.microsoft.com/office/drawing/2014/main" id="{2DC24F76-5FC4-4B25-8776-67D6A10F1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8399" y="381837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0A6D02D2-C1EE-4A43-9A34-9318ADD5C868}"/>
              </a:ext>
            </a:extLst>
          </p:cNvPr>
          <p:cNvGrpSpPr>
            <a:grpSpLocks/>
          </p:cNvGrpSpPr>
          <p:nvPr/>
        </p:nvGrpSpPr>
        <p:grpSpPr bwMode="auto">
          <a:xfrm>
            <a:off x="3037463" y="4410513"/>
            <a:ext cx="568325" cy="5445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50963DFA-65D5-434B-9FC3-4979DCE72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8C9A7474-3F8F-4EC5-931C-92DCFB0D8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EC44D7-C295-4359-9ED8-24AAAAF17D9C}"/>
              </a:ext>
            </a:extLst>
          </p:cNvPr>
          <p:cNvGrpSpPr/>
          <p:nvPr/>
        </p:nvGrpSpPr>
        <p:grpSpPr>
          <a:xfrm>
            <a:off x="2386449" y="3560042"/>
            <a:ext cx="744676" cy="388508"/>
            <a:chOff x="7493876" y="2774731"/>
            <a:chExt cx="1481958" cy="894622"/>
          </a:xfrm>
        </p:grpSpPr>
        <p:sp>
          <p:nvSpPr>
            <p:cNvPr id="53" name="Freeform 124">
              <a:extLst>
                <a:ext uri="{FF2B5EF4-FFF2-40B4-BE49-F238E27FC236}">
                  <a16:creationId xmlns:a16="http://schemas.microsoft.com/office/drawing/2014/main" id="{55572033-3C8B-4326-94B1-474F3006F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BAA147F-DCFB-4770-8EC2-D7B9E88591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07DD58-08BB-4CF4-9A32-2865C6D37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" name="Freeform 127">
                <a:extLst>
                  <a:ext uri="{FF2B5EF4-FFF2-40B4-BE49-F238E27FC236}">
                    <a16:creationId xmlns:a16="http://schemas.microsoft.com/office/drawing/2014/main" id="{C721C340-1329-4724-8D33-2A1DC1C012C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28">
                <a:extLst>
                  <a:ext uri="{FF2B5EF4-FFF2-40B4-BE49-F238E27FC236}">
                    <a16:creationId xmlns:a16="http://schemas.microsoft.com/office/drawing/2014/main" id="{4B43AC29-9FDE-44F5-B301-35392A2AA89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29">
                <a:extLst>
                  <a:ext uri="{FF2B5EF4-FFF2-40B4-BE49-F238E27FC236}">
                    <a16:creationId xmlns:a16="http://schemas.microsoft.com/office/drawing/2014/main" id="{B0FCED54-4ABB-4AB3-BBB3-6D01492C39B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0">
                <a:extLst>
                  <a:ext uri="{FF2B5EF4-FFF2-40B4-BE49-F238E27FC236}">
                    <a16:creationId xmlns:a16="http://schemas.microsoft.com/office/drawing/2014/main" id="{2B493F68-43B6-4349-ABC4-EC91BD170B0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1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97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802.11: Channels, Association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87B4F9-4B53-40A1-9DBC-400698F83BE2}"/>
              </a:ext>
            </a:extLst>
          </p:cNvPr>
          <p:cNvSpPr txBox="1">
            <a:spLocks noChangeArrowheads="1"/>
          </p:cNvSpPr>
          <p:nvPr/>
        </p:nvSpPr>
        <p:spPr>
          <a:xfrm>
            <a:off x="397158" y="1554001"/>
            <a:ext cx="9740900" cy="2192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dirty="0"/>
              <a:t>spectrum divided into channels at different frequencies</a:t>
            </a:r>
          </a:p>
          <a:p>
            <a:pPr lvl="1">
              <a:defRPr/>
            </a:pPr>
            <a:r>
              <a:rPr lang="en-US" dirty="0"/>
              <a:t>AP assigns </a:t>
            </a:r>
            <a:r>
              <a:rPr lang="en-US" b="1" dirty="0"/>
              <a:t>Service Set ID (SSID)</a:t>
            </a:r>
          </a:p>
          <a:p>
            <a:pPr lvl="1">
              <a:defRPr/>
            </a:pPr>
            <a:r>
              <a:rPr lang="en-US" dirty="0"/>
              <a:t>AP admin chooses frequency for AP (</a:t>
            </a:r>
            <a:r>
              <a:rPr lang="en-IN" b="1" dirty="0"/>
              <a:t>2.4 GHz to 2.4835 GHz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interference possible: channel can be same as that chosen by neighboring AP! – </a:t>
            </a:r>
            <a:r>
              <a:rPr lang="en-US" b="1" dirty="0" err="1"/>
              <a:t>WiFi</a:t>
            </a:r>
            <a:r>
              <a:rPr lang="en-US" b="1" dirty="0"/>
              <a:t> Jungle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4B18F6F-C67F-4C5D-A0A1-6E6BEDCF4D41}"/>
              </a:ext>
            </a:extLst>
          </p:cNvPr>
          <p:cNvSpPr txBox="1">
            <a:spLocks noChangeArrowheads="1"/>
          </p:cNvSpPr>
          <p:nvPr/>
        </p:nvSpPr>
        <p:spPr>
          <a:xfrm>
            <a:off x="459616" y="3990111"/>
            <a:ext cx="7744086" cy="260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dirty="0"/>
              <a:t>arriving host: must </a:t>
            </a:r>
            <a:r>
              <a:rPr lang="en-US" dirty="0">
                <a:solidFill>
                  <a:srgbClr val="C00000"/>
                </a:solidFill>
              </a:rPr>
              <a:t>associate </a:t>
            </a:r>
            <a:r>
              <a:rPr lang="en-US" dirty="0"/>
              <a:t>with an AP</a:t>
            </a:r>
          </a:p>
          <a:p>
            <a:pPr lvl="1">
              <a:defRPr/>
            </a:pPr>
            <a:r>
              <a:rPr lang="en-US" dirty="0"/>
              <a:t>scans channels, listening for </a:t>
            </a:r>
            <a:r>
              <a:rPr lang="en-US" i="1" dirty="0"/>
              <a:t>beacon frames</a:t>
            </a:r>
            <a:r>
              <a:rPr lang="en-US" dirty="0"/>
              <a:t> containing AP</a:t>
            </a:r>
            <a:r>
              <a:rPr lang="en-US" altLang="ja-JP" dirty="0"/>
              <a:t>’</a:t>
            </a:r>
            <a:r>
              <a:rPr lang="en-US" dirty="0"/>
              <a:t>s name (SSID) and MAC address</a:t>
            </a:r>
          </a:p>
          <a:p>
            <a:pPr lvl="1">
              <a:defRPr/>
            </a:pPr>
            <a:r>
              <a:rPr lang="en-US" dirty="0"/>
              <a:t>selects AP to associate with</a:t>
            </a:r>
          </a:p>
          <a:p>
            <a:pPr lvl="1">
              <a:defRPr/>
            </a:pPr>
            <a:r>
              <a:rPr lang="en-US" dirty="0"/>
              <a:t>then may perform authentication </a:t>
            </a:r>
          </a:p>
          <a:p>
            <a:pPr lvl="1">
              <a:defRPr/>
            </a:pPr>
            <a:r>
              <a:rPr lang="en-US" dirty="0"/>
              <a:t>then typically run DHCP to get IP address in AP’s subnet</a:t>
            </a: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2B41DD90-1D49-4011-A6E9-FDFDCAC84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082" y="5262219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</a:t>
            </a: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88C6F2E9-D004-4987-8A10-846011D0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0" y="3439249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361">
            <a:extLst>
              <a:ext uri="{FF2B5EF4-FFF2-40B4-BE49-F238E27FC236}">
                <a16:creationId xmlns:a16="http://schemas.microsoft.com/office/drawing/2014/main" id="{F77C3B18-26F8-4DB4-9900-63E0179BC577}"/>
              </a:ext>
            </a:extLst>
          </p:cNvPr>
          <p:cNvGrpSpPr>
            <a:grpSpLocks/>
          </p:cNvGrpSpPr>
          <p:nvPr/>
        </p:nvGrpSpPr>
        <p:grpSpPr bwMode="auto">
          <a:xfrm>
            <a:off x="9644190" y="4156798"/>
            <a:ext cx="639762" cy="581025"/>
            <a:chOff x="2967" y="478"/>
            <a:chExt cx="788" cy="625"/>
          </a:xfrm>
        </p:grpSpPr>
        <p:pic>
          <p:nvPicPr>
            <p:cNvPr id="12" name="Picture 358" descr="access_point_stylized_small">
              <a:extLst>
                <a:ext uri="{FF2B5EF4-FFF2-40B4-BE49-F238E27FC236}">
                  <a16:creationId xmlns:a16="http://schemas.microsoft.com/office/drawing/2014/main" id="{E70280C9-FB42-444F-9E6D-ED48A2F68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60" descr="antenna_radiation_stylized">
              <a:extLst>
                <a:ext uri="{FF2B5EF4-FFF2-40B4-BE49-F238E27FC236}">
                  <a16:creationId xmlns:a16="http://schemas.microsoft.com/office/drawing/2014/main" id="{01708CA1-3283-442C-BA57-0A544B861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356">
            <a:extLst>
              <a:ext uri="{FF2B5EF4-FFF2-40B4-BE49-F238E27FC236}">
                <a16:creationId xmlns:a16="http://schemas.microsoft.com/office/drawing/2014/main" id="{F43988D1-A5A4-4AA4-87A8-08EEF102D18C}"/>
              </a:ext>
            </a:extLst>
          </p:cNvPr>
          <p:cNvGrpSpPr>
            <a:grpSpLocks/>
          </p:cNvGrpSpPr>
          <p:nvPr/>
        </p:nvGrpSpPr>
        <p:grpSpPr bwMode="auto">
          <a:xfrm>
            <a:off x="10206165" y="4425086"/>
            <a:ext cx="436562" cy="498475"/>
            <a:chOff x="313" y="1497"/>
            <a:chExt cx="1152" cy="1014"/>
          </a:xfrm>
        </p:grpSpPr>
        <p:pic>
          <p:nvPicPr>
            <p:cNvPr id="15" name="Picture 354" descr="laptop_stylized_small">
              <a:extLst>
                <a:ext uri="{FF2B5EF4-FFF2-40B4-BE49-F238E27FC236}">
                  <a16:creationId xmlns:a16="http://schemas.microsoft.com/office/drawing/2014/main" id="{0D0416D4-A59E-46AB-80C7-7B1F54A00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55" descr="antenna_stylized">
              <a:extLst>
                <a:ext uri="{FF2B5EF4-FFF2-40B4-BE49-F238E27FC236}">
                  <a16:creationId xmlns:a16="http://schemas.microsoft.com/office/drawing/2014/main" id="{C09641D3-B057-4B61-AB0A-8986206AB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403">
            <a:extLst>
              <a:ext uri="{FF2B5EF4-FFF2-40B4-BE49-F238E27FC236}">
                <a16:creationId xmlns:a16="http://schemas.microsoft.com/office/drawing/2014/main" id="{B5756966-1CFE-4008-9A10-E6BA1A0A5DD3}"/>
              </a:ext>
            </a:extLst>
          </p:cNvPr>
          <p:cNvGrpSpPr>
            <a:grpSpLocks/>
          </p:cNvGrpSpPr>
          <p:nvPr/>
        </p:nvGrpSpPr>
        <p:grpSpPr bwMode="auto">
          <a:xfrm>
            <a:off x="9871358" y="3607524"/>
            <a:ext cx="446088" cy="382587"/>
            <a:chOff x="2751" y="1851"/>
            <a:chExt cx="462" cy="478"/>
          </a:xfrm>
        </p:grpSpPr>
        <p:pic>
          <p:nvPicPr>
            <p:cNvPr id="18" name="Picture 364" descr="iphone_stylized_small">
              <a:extLst>
                <a:ext uri="{FF2B5EF4-FFF2-40B4-BE49-F238E27FC236}">
                  <a16:creationId xmlns:a16="http://schemas.microsoft.com/office/drawing/2014/main" id="{FC235F3E-79B4-4334-8CCC-1E2DDA687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02" descr="antenna_radiation_stylized">
              <a:extLst>
                <a:ext uri="{FF2B5EF4-FFF2-40B4-BE49-F238E27FC236}">
                  <a16:creationId xmlns:a16="http://schemas.microsoft.com/office/drawing/2014/main" id="{791BBA0D-3801-4257-A2AB-1D92AA688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56">
            <a:extLst>
              <a:ext uri="{FF2B5EF4-FFF2-40B4-BE49-F238E27FC236}">
                <a16:creationId xmlns:a16="http://schemas.microsoft.com/office/drawing/2014/main" id="{2B0A7CB2-7512-4900-8E30-D605949971E6}"/>
              </a:ext>
            </a:extLst>
          </p:cNvPr>
          <p:cNvGrpSpPr>
            <a:grpSpLocks/>
          </p:cNvGrpSpPr>
          <p:nvPr/>
        </p:nvGrpSpPr>
        <p:grpSpPr bwMode="auto">
          <a:xfrm>
            <a:off x="9166352" y="3713886"/>
            <a:ext cx="438150" cy="498475"/>
            <a:chOff x="313" y="1497"/>
            <a:chExt cx="1152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57BFE37A-63E6-488A-BF76-DCFD7844E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55" descr="antenna_stylized">
              <a:extLst>
                <a:ext uri="{FF2B5EF4-FFF2-40B4-BE49-F238E27FC236}">
                  <a16:creationId xmlns:a16="http://schemas.microsoft.com/office/drawing/2014/main" id="{90D8D945-FECF-4F83-AAF7-426F76D24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9F8E27-FC8C-4A1C-B057-B609B55F8D86}"/>
              </a:ext>
            </a:extLst>
          </p:cNvPr>
          <p:cNvGrpSpPr/>
          <p:nvPr/>
        </p:nvGrpSpPr>
        <p:grpSpPr>
          <a:xfrm>
            <a:off x="8944257" y="4647622"/>
            <a:ext cx="780829" cy="625189"/>
            <a:chOff x="9359899" y="4467511"/>
            <a:chExt cx="780829" cy="625189"/>
          </a:xfrm>
        </p:grpSpPr>
        <p:grpSp>
          <p:nvGrpSpPr>
            <p:cNvPr id="24" name="Group 356">
              <a:extLst>
                <a:ext uri="{FF2B5EF4-FFF2-40B4-BE49-F238E27FC236}">
                  <a16:creationId xmlns:a16="http://schemas.microsoft.com/office/drawing/2014/main" id="{E9C7F1BF-9F3A-436C-BBC4-F113A8F1B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26" name="Picture 354" descr="laptop_stylized_small">
                <a:extLst>
                  <a:ext uri="{FF2B5EF4-FFF2-40B4-BE49-F238E27FC236}">
                    <a16:creationId xmlns:a16="http://schemas.microsoft.com/office/drawing/2014/main" id="{26BBF840-AD68-4E0D-87E6-CE6A59D997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355" descr="antenna_stylized">
                <a:extLst>
                  <a:ext uri="{FF2B5EF4-FFF2-40B4-BE49-F238E27FC236}">
                    <a16:creationId xmlns:a16="http://schemas.microsoft.com/office/drawing/2014/main" id="{59408E84-2754-4F6B-ADA1-1D8B8BED3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Right Arrow 1">
              <a:extLst>
                <a:ext uri="{FF2B5EF4-FFF2-40B4-BE49-F238E27FC236}">
                  <a16:creationId xmlns:a16="http://schemas.microsoft.com/office/drawing/2014/main" id="{C5AA93CE-9F01-4DE0-834D-CEE1FE482CEE}"/>
                </a:ext>
              </a:extLst>
            </p:cNvPr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70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72073"/>
            <a:ext cx="413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active/passive scanning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B8776-7115-46B7-AF02-06DB2BBA7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542" y="1539733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31F6A9-7923-4161-A76F-023022CE1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54" y="1474645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9" name="Text Box 82">
            <a:extLst>
              <a:ext uri="{FF2B5EF4-FFF2-40B4-BE49-F238E27FC236}">
                <a16:creationId xmlns:a16="http://schemas.microsoft.com/office/drawing/2014/main" id="{E6DF9889-79C2-4BFE-8010-357AAB84E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554" y="2592245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2</a:t>
            </a:r>
          </a:p>
        </p:txBody>
      </p:sp>
      <p:sp>
        <p:nvSpPr>
          <p:cNvPr id="10" name="Text Box 83">
            <a:extLst>
              <a:ext uri="{FF2B5EF4-FFF2-40B4-BE49-F238E27FC236}">
                <a16:creationId xmlns:a16="http://schemas.microsoft.com/office/drawing/2014/main" id="{61C7FB16-A5C9-4631-A7C9-18DBA44FF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242" y="224617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Text Box 84">
            <a:extLst>
              <a:ext uri="{FF2B5EF4-FFF2-40B4-BE49-F238E27FC236}">
                <a16:creationId xmlns:a16="http://schemas.microsoft.com/office/drawing/2014/main" id="{5B9B8859-365B-4F9A-902E-FA741BCC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67" y="2603358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1</a:t>
            </a:r>
          </a:p>
        </p:txBody>
      </p:sp>
      <p:sp>
        <p:nvSpPr>
          <p:cNvPr id="12" name="Text Box 85">
            <a:extLst>
              <a:ext uri="{FF2B5EF4-FFF2-40B4-BE49-F238E27FC236}">
                <a16:creationId xmlns:a16="http://schemas.microsoft.com/office/drawing/2014/main" id="{F8C1C75D-92AB-4750-B8B0-ABAAD198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367" y="3262170"/>
            <a:ext cx="4171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H1</a:t>
            </a:r>
          </a:p>
        </p:txBody>
      </p:sp>
      <p:sp>
        <p:nvSpPr>
          <p:cNvPr id="13" name="Text Box 87">
            <a:extLst>
              <a:ext uri="{FF2B5EF4-FFF2-40B4-BE49-F238E27FC236}">
                <a16:creationId xmlns:a16="http://schemas.microsoft.com/office/drawing/2014/main" id="{9383B01B-305F-4EFD-A5D5-14DD8C6A2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942" y="1596883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2</a:t>
            </a:r>
          </a:p>
        </p:txBody>
      </p:sp>
      <p:sp>
        <p:nvSpPr>
          <p:cNvPr id="14" name="Text Box 88">
            <a:extLst>
              <a:ext uri="{FF2B5EF4-FFF2-40B4-BE49-F238E27FC236}">
                <a16:creationId xmlns:a16="http://schemas.microsoft.com/office/drawing/2014/main" id="{008A405A-0D58-42C0-B9AA-2DD07C306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2" y="1546083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1</a:t>
            </a:r>
          </a:p>
        </p:txBody>
      </p:sp>
      <p:sp>
        <p:nvSpPr>
          <p:cNvPr id="15" name="Line 130">
            <a:extLst>
              <a:ext uri="{FF2B5EF4-FFF2-40B4-BE49-F238E27FC236}">
                <a16:creationId xmlns:a16="http://schemas.microsoft.com/office/drawing/2014/main" id="{48377ABD-6CA1-45CC-918F-A350C913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2129" y="262717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6" name="Line 131">
            <a:extLst>
              <a:ext uri="{FF2B5EF4-FFF2-40B4-BE49-F238E27FC236}">
                <a16:creationId xmlns:a16="http://schemas.microsoft.com/office/drawing/2014/main" id="{0224C81E-F4C4-49CB-9BFB-6CEC2714B8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9542" y="264304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7" name="Line 132">
            <a:extLst>
              <a:ext uri="{FF2B5EF4-FFF2-40B4-BE49-F238E27FC236}">
                <a16:creationId xmlns:a16="http://schemas.microsoft.com/office/drawing/2014/main" id="{E33C0B5D-F5C9-48B8-9979-EE063470A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7979" y="2974833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8" name="Line 133">
            <a:extLst>
              <a:ext uri="{FF2B5EF4-FFF2-40B4-BE49-F238E27FC236}">
                <a16:creationId xmlns:a16="http://schemas.microsoft.com/office/drawing/2014/main" id="{C5E8EB20-5C7D-4F0E-A4D1-4F8B712738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3529" y="279544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19" name="Group 134">
            <a:extLst>
              <a:ext uri="{FF2B5EF4-FFF2-40B4-BE49-F238E27FC236}">
                <a16:creationId xmlns:a16="http://schemas.microsoft.com/office/drawing/2014/main" id="{5AE0B574-B3DC-46E0-8C5B-A563AC20E829}"/>
              </a:ext>
            </a:extLst>
          </p:cNvPr>
          <p:cNvGrpSpPr>
            <a:grpSpLocks/>
          </p:cNvGrpSpPr>
          <p:nvPr/>
        </p:nvGrpSpPr>
        <p:grpSpPr bwMode="auto">
          <a:xfrm>
            <a:off x="2819104" y="2544620"/>
            <a:ext cx="282575" cy="304800"/>
            <a:chOff x="1255" y="3461"/>
            <a:chExt cx="178" cy="192"/>
          </a:xfrm>
        </p:grpSpPr>
        <p:sp>
          <p:nvSpPr>
            <p:cNvPr id="20" name="Oval 135">
              <a:extLst>
                <a:ext uri="{FF2B5EF4-FFF2-40B4-BE49-F238E27FC236}">
                  <a16:creationId xmlns:a16="http://schemas.microsoft.com/office/drawing/2014/main" id="{1FA3B5EF-895E-45CD-AE99-EDF295C4B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1" name="Text Box 136">
              <a:extLst>
                <a:ext uri="{FF2B5EF4-FFF2-40B4-BE49-F238E27FC236}">
                  <a16:creationId xmlns:a16="http://schemas.microsoft.com/office/drawing/2014/main" id="{2F2E4EC0-345B-4552-99E0-4F09A92E2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22" name="Group 137">
            <a:extLst>
              <a:ext uri="{FF2B5EF4-FFF2-40B4-BE49-F238E27FC236}">
                <a16:creationId xmlns:a16="http://schemas.microsoft.com/office/drawing/2014/main" id="{88C527C8-D435-4F12-915B-C72628CFC9AF}"/>
              </a:ext>
            </a:extLst>
          </p:cNvPr>
          <p:cNvGrpSpPr>
            <a:grpSpLocks/>
          </p:cNvGrpSpPr>
          <p:nvPr/>
        </p:nvGrpSpPr>
        <p:grpSpPr bwMode="auto">
          <a:xfrm>
            <a:off x="2731792" y="2801795"/>
            <a:ext cx="282575" cy="304800"/>
            <a:chOff x="1851" y="2490"/>
            <a:chExt cx="178" cy="192"/>
          </a:xfrm>
        </p:grpSpPr>
        <p:sp>
          <p:nvSpPr>
            <p:cNvPr id="23" name="Oval 138">
              <a:extLst>
                <a:ext uri="{FF2B5EF4-FFF2-40B4-BE49-F238E27FC236}">
                  <a16:creationId xmlns:a16="http://schemas.microsoft.com/office/drawing/2014/main" id="{200E007F-9CD6-4732-BE83-8D7461849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" name="Text Box 139">
              <a:extLst>
                <a:ext uri="{FF2B5EF4-FFF2-40B4-BE49-F238E27FC236}">
                  <a16:creationId xmlns:a16="http://schemas.microsoft.com/office/drawing/2014/main" id="{98E5613B-DB11-4386-B777-2DCB895D7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89D2E002-B34A-4525-BEF4-94210D9BD187}"/>
              </a:ext>
            </a:extLst>
          </p:cNvPr>
          <p:cNvGrpSpPr>
            <a:grpSpLocks/>
          </p:cNvGrpSpPr>
          <p:nvPr/>
        </p:nvGrpSpPr>
        <p:grpSpPr bwMode="auto">
          <a:xfrm>
            <a:off x="3017542" y="2908158"/>
            <a:ext cx="282575" cy="304800"/>
            <a:chOff x="1851" y="2490"/>
            <a:chExt cx="178" cy="192"/>
          </a:xfrm>
        </p:grpSpPr>
        <p:sp>
          <p:nvSpPr>
            <p:cNvPr id="26" name="Oval 141">
              <a:extLst>
                <a:ext uri="{FF2B5EF4-FFF2-40B4-BE49-F238E27FC236}">
                  <a16:creationId xmlns:a16="http://schemas.microsoft.com/office/drawing/2014/main" id="{A270307E-9453-4C0A-873E-4FFBA3C52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Text Box 142">
              <a:extLst>
                <a:ext uri="{FF2B5EF4-FFF2-40B4-BE49-F238E27FC236}">
                  <a16:creationId xmlns:a16="http://schemas.microsoft.com/office/drawing/2014/main" id="{09A06EDC-817D-45DD-8087-DCD42DAAC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28" name="Group 143">
            <a:extLst>
              <a:ext uri="{FF2B5EF4-FFF2-40B4-BE49-F238E27FC236}">
                <a16:creationId xmlns:a16="http://schemas.microsoft.com/office/drawing/2014/main" id="{B9437DF1-5978-4407-9578-96EE00F40C52}"/>
              </a:ext>
            </a:extLst>
          </p:cNvPr>
          <p:cNvGrpSpPr>
            <a:grpSpLocks/>
          </p:cNvGrpSpPr>
          <p:nvPr/>
        </p:nvGrpSpPr>
        <p:grpSpPr bwMode="auto">
          <a:xfrm>
            <a:off x="1652292" y="2517633"/>
            <a:ext cx="282575" cy="304800"/>
            <a:chOff x="1255" y="3461"/>
            <a:chExt cx="178" cy="192"/>
          </a:xfrm>
        </p:grpSpPr>
        <p:sp>
          <p:nvSpPr>
            <p:cNvPr id="29" name="Oval 144">
              <a:extLst>
                <a:ext uri="{FF2B5EF4-FFF2-40B4-BE49-F238E27FC236}">
                  <a16:creationId xmlns:a16="http://schemas.microsoft.com/office/drawing/2014/main" id="{BE062A3C-C870-4FB0-8725-EBCD1590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" name="Text Box 145">
              <a:extLst>
                <a:ext uri="{FF2B5EF4-FFF2-40B4-BE49-F238E27FC236}">
                  <a16:creationId xmlns:a16="http://schemas.microsoft.com/office/drawing/2014/main" id="{BBB8F6C2-7D24-45E9-BA67-EF1CCA69A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31" name="Text Box 146">
            <a:extLst>
              <a:ext uri="{FF2B5EF4-FFF2-40B4-BE49-F238E27FC236}">
                <a16:creationId xmlns:a16="http://schemas.microsoft.com/office/drawing/2014/main" id="{778108BC-7795-4214-BB6A-FAD4C3E99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42" y="3949558"/>
            <a:ext cx="453548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</a:p>
        </p:txBody>
      </p:sp>
      <p:grpSp>
        <p:nvGrpSpPr>
          <p:cNvPr id="32" name="Group 361">
            <a:extLst>
              <a:ext uri="{FF2B5EF4-FFF2-40B4-BE49-F238E27FC236}">
                <a16:creationId xmlns:a16="http://schemas.microsoft.com/office/drawing/2014/main" id="{3D7B7570-4E25-4DEF-9377-0B186E4CDD81}"/>
              </a:ext>
            </a:extLst>
          </p:cNvPr>
          <p:cNvGrpSpPr>
            <a:grpSpLocks/>
          </p:cNvGrpSpPr>
          <p:nvPr/>
        </p:nvGrpSpPr>
        <p:grpSpPr bwMode="auto">
          <a:xfrm>
            <a:off x="1180804" y="2147745"/>
            <a:ext cx="649288" cy="561975"/>
            <a:chOff x="2967" y="478"/>
            <a:chExt cx="788" cy="625"/>
          </a:xfrm>
        </p:grpSpPr>
        <p:pic>
          <p:nvPicPr>
            <p:cNvPr id="33" name="Picture 358" descr="access_point_stylized_small">
              <a:extLst>
                <a:ext uri="{FF2B5EF4-FFF2-40B4-BE49-F238E27FC236}">
                  <a16:creationId xmlns:a16="http://schemas.microsoft.com/office/drawing/2014/main" id="{965C9D75-B24E-4633-A286-12DCAAE94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0" descr="antenna_radiation_stylized">
              <a:extLst>
                <a:ext uri="{FF2B5EF4-FFF2-40B4-BE49-F238E27FC236}">
                  <a16:creationId xmlns:a16="http://schemas.microsoft.com/office/drawing/2014/main" id="{CB157A4A-547D-4A23-B19E-4DB701437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61">
            <a:extLst>
              <a:ext uri="{FF2B5EF4-FFF2-40B4-BE49-F238E27FC236}">
                <a16:creationId xmlns:a16="http://schemas.microsoft.com/office/drawing/2014/main" id="{C190E1D6-ADE4-4BE4-B8BE-D971835D68A8}"/>
              </a:ext>
            </a:extLst>
          </p:cNvPr>
          <p:cNvGrpSpPr>
            <a:grpSpLocks/>
          </p:cNvGrpSpPr>
          <p:nvPr/>
        </p:nvGrpSpPr>
        <p:grpSpPr bwMode="auto">
          <a:xfrm>
            <a:off x="3090567" y="2168383"/>
            <a:ext cx="649287" cy="561975"/>
            <a:chOff x="2967" y="478"/>
            <a:chExt cx="788" cy="625"/>
          </a:xfrm>
        </p:grpSpPr>
        <p:pic>
          <p:nvPicPr>
            <p:cNvPr id="36" name="Picture 358" descr="access_point_stylized_small">
              <a:extLst>
                <a:ext uri="{FF2B5EF4-FFF2-40B4-BE49-F238E27FC236}">
                  <a16:creationId xmlns:a16="http://schemas.microsoft.com/office/drawing/2014/main" id="{156E3F79-ADD3-4ABE-9DB0-1BDF98F66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0" descr="antenna_radiation_stylized">
              <a:extLst>
                <a:ext uri="{FF2B5EF4-FFF2-40B4-BE49-F238E27FC236}">
                  <a16:creationId xmlns:a16="http://schemas.microsoft.com/office/drawing/2014/main" id="{D106EF2E-BCFE-4923-A46F-0D976FAF5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56">
            <a:extLst>
              <a:ext uri="{FF2B5EF4-FFF2-40B4-BE49-F238E27FC236}">
                <a16:creationId xmlns:a16="http://schemas.microsoft.com/office/drawing/2014/main" id="{508CA902-AED7-49BB-9156-08E78374302E}"/>
              </a:ext>
            </a:extLst>
          </p:cNvPr>
          <p:cNvGrpSpPr>
            <a:grpSpLocks/>
          </p:cNvGrpSpPr>
          <p:nvPr/>
        </p:nvGrpSpPr>
        <p:grpSpPr bwMode="auto">
          <a:xfrm>
            <a:off x="2125367" y="2574783"/>
            <a:ext cx="436562" cy="498475"/>
            <a:chOff x="313" y="1497"/>
            <a:chExt cx="1152" cy="1014"/>
          </a:xfrm>
        </p:grpSpPr>
        <p:pic>
          <p:nvPicPr>
            <p:cNvPr id="39" name="Picture 354" descr="laptop_stylized_small">
              <a:extLst>
                <a:ext uri="{FF2B5EF4-FFF2-40B4-BE49-F238E27FC236}">
                  <a16:creationId xmlns:a16="http://schemas.microsoft.com/office/drawing/2014/main" id="{C7BF3182-749B-4FBE-82D0-C67C957DB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55" descr="antenna_stylized">
              <a:extLst>
                <a:ext uri="{FF2B5EF4-FFF2-40B4-BE49-F238E27FC236}">
                  <a16:creationId xmlns:a16="http://schemas.microsoft.com/office/drawing/2014/main" id="{DBD3F6D4-1F7B-43F6-90F5-2BDA093E6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C538AE-77B2-4C41-AAAE-A1BFAAF54B93}"/>
              </a:ext>
            </a:extLst>
          </p:cNvPr>
          <p:cNvGrpSpPr/>
          <p:nvPr/>
        </p:nvGrpSpPr>
        <p:grpSpPr>
          <a:xfrm>
            <a:off x="5889329" y="1484170"/>
            <a:ext cx="5245100" cy="4833680"/>
            <a:chOff x="6540500" y="1428750"/>
            <a:chExt cx="5245100" cy="4833680"/>
          </a:xfrm>
        </p:grpSpPr>
        <p:sp>
          <p:nvSpPr>
            <p:cNvPr id="42" name="Oval 6">
              <a:extLst>
                <a:ext uri="{FF2B5EF4-FFF2-40B4-BE49-F238E27FC236}">
                  <a16:creationId xmlns:a16="http://schemas.microsoft.com/office/drawing/2014/main" id="{2475E88A-FEC3-408E-A6B2-FE20517AB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DC0DFFFD-AA2E-48C1-88D5-B7C9B169E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733A1594-3890-4229-8A07-3602BA6E4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2</a:t>
              </a:r>
            </a:p>
          </p:txBody>
        </p:sp>
        <p:sp>
          <p:nvSpPr>
            <p:cNvPr id="45" name="Text Box 9">
              <a:extLst>
                <a:ext uri="{FF2B5EF4-FFF2-40B4-BE49-F238E27FC236}">
                  <a16:creationId xmlns:a16="http://schemas.microsoft.com/office/drawing/2014/main" id="{F4D38E2F-2FA0-449A-A4B0-334F7DC7C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5B8D6CC5-BFCB-4081-B074-8DF2045D4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1</a:t>
              </a: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73716BB9-CCAD-4DB5-9539-8EA262AA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H1</a:t>
              </a:r>
            </a:p>
          </p:txBody>
        </p:sp>
        <p:sp>
          <p:nvSpPr>
            <p:cNvPr id="48" name="Text Box 12">
              <a:extLst>
                <a:ext uri="{FF2B5EF4-FFF2-40B4-BE49-F238E27FC236}">
                  <a16:creationId xmlns:a16="http://schemas.microsoft.com/office/drawing/2014/main" id="{2B5B5CE1-9850-413C-975A-1DD5BB58D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9" name="Text Box 13">
              <a:extLst>
                <a:ext uri="{FF2B5EF4-FFF2-40B4-BE49-F238E27FC236}">
                  <a16:creationId xmlns:a16="http://schemas.microsoft.com/office/drawing/2014/main" id="{CEA7C066-DBA2-4DF5-A57F-AF1CEA68A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2</a:t>
              </a: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A9E3A90C-DE35-4868-999B-563325E39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1</a:t>
              </a:r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5E3E80BF-5BAA-4F62-87C3-94FA9253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57">
              <a:extLst>
                <a:ext uri="{FF2B5EF4-FFF2-40B4-BE49-F238E27FC236}">
                  <a16:creationId xmlns:a16="http://schemas.microsoft.com/office/drawing/2014/main" id="{1D31FEFE-F1F3-4509-84C0-4EB09DF11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58">
              <a:extLst>
                <a:ext uri="{FF2B5EF4-FFF2-40B4-BE49-F238E27FC236}">
                  <a16:creationId xmlns:a16="http://schemas.microsoft.com/office/drawing/2014/main" id="{ED60BCD2-FD19-4D7B-AB69-C831B9AA6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Line 59">
              <a:extLst>
                <a:ext uri="{FF2B5EF4-FFF2-40B4-BE49-F238E27FC236}">
                  <a16:creationId xmlns:a16="http://schemas.microsoft.com/office/drawing/2014/main" id="{D947E64F-3ACB-40CE-ADBC-1BBBD17D4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5" name="Line 60">
              <a:extLst>
                <a:ext uri="{FF2B5EF4-FFF2-40B4-BE49-F238E27FC236}">
                  <a16:creationId xmlns:a16="http://schemas.microsoft.com/office/drawing/2014/main" id="{6EA0EBE7-D0A1-4A2C-A1F9-15F65162C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Line 61">
              <a:extLst>
                <a:ext uri="{FF2B5EF4-FFF2-40B4-BE49-F238E27FC236}">
                  <a16:creationId xmlns:a16="http://schemas.microsoft.com/office/drawing/2014/main" id="{95B79802-0DC2-475A-9C2A-E9157E5F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57" name="Group 62">
              <a:extLst>
                <a:ext uri="{FF2B5EF4-FFF2-40B4-BE49-F238E27FC236}">
                  <a16:creationId xmlns:a16="http://schemas.microsoft.com/office/drawing/2014/main" id="{B577A495-E148-4E9B-AC75-174FEB2EA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80" name="Oval 63">
                <a:extLst>
                  <a:ext uri="{FF2B5EF4-FFF2-40B4-BE49-F238E27FC236}">
                    <a16:creationId xmlns:a16="http://schemas.microsoft.com/office/drawing/2014/main" id="{F1DF3FA0-39A2-4C79-BBBD-3B552DAEE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81" name="Text Box 64">
                <a:extLst>
                  <a:ext uri="{FF2B5EF4-FFF2-40B4-BE49-F238E27FC236}">
                    <a16:creationId xmlns:a16="http://schemas.microsoft.com/office/drawing/2014/main" id="{8B70CE0A-A10B-47ED-A442-A34BF8FAF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1</a:t>
                </a:r>
              </a:p>
            </p:txBody>
          </p:sp>
        </p:grpSp>
        <p:grpSp>
          <p:nvGrpSpPr>
            <p:cNvPr id="58" name="Group 65">
              <a:extLst>
                <a:ext uri="{FF2B5EF4-FFF2-40B4-BE49-F238E27FC236}">
                  <a16:creationId xmlns:a16="http://schemas.microsoft.com/office/drawing/2014/main" id="{E953E439-4F2C-4352-B973-E270B09A9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78" name="Oval 66">
                <a:extLst>
                  <a:ext uri="{FF2B5EF4-FFF2-40B4-BE49-F238E27FC236}">
                    <a16:creationId xmlns:a16="http://schemas.microsoft.com/office/drawing/2014/main" id="{55BB776B-04BD-4BC6-8AC6-0F71FBC32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9" name="Text Box 67">
                <a:extLst>
                  <a:ext uri="{FF2B5EF4-FFF2-40B4-BE49-F238E27FC236}">
                    <a16:creationId xmlns:a16="http://schemas.microsoft.com/office/drawing/2014/main" id="{D5219139-0A2A-4962-B99E-D81213BC6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59" name="Group 68">
              <a:extLst>
                <a:ext uri="{FF2B5EF4-FFF2-40B4-BE49-F238E27FC236}">
                  <a16:creationId xmlns:a16="http://schemas.microsoft.com/office/drawing/2014/main" id="{67AFE962-83DE-4EC0-9290-7A477DA90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76" name="Oval 69">
                <a:extLst>
                  <a:ext uri="{FF2B5EF4-FFF2-40B4-BE49-F238E27FC236}">
                    <a16:creationId xmlns:a16="http://schemas.microsoft.com/office/drawing/2014/main" id="{21E0DFB2-3D93-4E56-9516-A0C476707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7" name="Text Box 70">
                <a:extLst>
                  <a:ext uri="{FF2B5EF4-FFF2-40B4-BE49-F238E27FC236}">
                    <a16:creationId xmlns:a16="http://schemas.microsoft.com/office/drawing/2014/main" id="{879AA09A-049E-478C-B835-8215F843F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60" name="Group 71">
              <a:extLst>
                <a:ext uri="{FF2B5EF4-FFF2-40B4-BE49-F238E27FC236}">
                  <a16:creationId xmlns:a16="http://schemas.microsoft.com/office/drawing/2014/main" id="{1B8E23FB-85E1-49FF-A79C-041218DCF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74" name="Oval 72">
                <a:extLst>
                  <a:ext uri="{FF2B5EF4-FFF2-40B4-BE49-F238E27FC236}">
                    <a16:creationId xmlns:a16="http://schemas.microsoft.com/office/drawing/2014/main" id="{722F9FAB-5D3E-451D-9917-8B7E0FE72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5" name="Text Box 73">
                <a:extLst>
                  <a:ext uri="{FF2B5EF4-FFF2-40B4-BE49-F238E27FC236}">
                    <a16:creationId xmlns:a16="http://schemas.microsoft.com/office/drawing/2014/main" id="{E54E67EB-1A64-4AAF-AE3C-A945153EF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3</a:t>
                </a:r>
              </a:p>
            </p:txBody>
          </p:sp>
        </p:grpSp>
        <p:grpSp>
          <p:nvGrpSpPr>
            <p:cNvPr id="61" name="Group 74">
              <a:extLst>
                <a:ext uri="{FF2B5EF4-FFF2-40B4-BE49-F238E27FC236}">
                  <a16:creationId xmlns:a16="http://schemas.microsoft.com/office/drawing/2014/main" id="{A101624A-DF14-4FF5-AF86-EDB3B80A5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72" name="Oval 75">
                <a:extLst>
                  <a:ext uri="{FF2B5EF4-FFF2-40B4-BE49-F238E27FC236}">
                    <a16:creationId xmlns:a16="http://schemas.microsoft.com/office/drawing/2014/main" id="{317631BD-02CC-460C-A3BB-0B783B820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3" name="Text Box 76">
                <a:extLst>
                  <a:ext uri="{FF2B5EF4-FFF2-40B4-BE49-F238E27FC236}">
                    <a16:creationId xmlns:a16="http://schemas.microsoft.com/office/drawing/2014/main" id="{F4225177-D9B2-485B-9064-76BD06CD1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4</a:t>
                </a:r>
              </a:p>
            </p:txBody>
          </p:sp>
        </p:grpSp>
        <p:sp>
          <p:nvSpPr>
            <p:cNvPr id="62" name="Text Box 77">
              <a:extLst>
                <a:ext uri="{FF2B5EF4-FFF2-40B4-BE49-F238E27FC236}">
                  <a16:creationId xmlns:a16="http://schemas.microsoft.com/office/drawing/2014/main" id="{7A39AA9C-DA9B-47B2-AB80-649096E31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active  scanning: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Request frame broadcast from H1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Response frames sent from APs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Request frame sent: H1 to selected AP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Response frame sent from selected AP to H1</a:t>
              </a:r>
            </a:p>
          </p:txBody>
        </p:sp>
        <p:grpSp>
          <p:nvGrpSpPr>
            <p:cNvPr id="63" name="Group 361">
              <a:extLst>
                <a:ext uri="{FF2B5EF4-FFF2-40B4-BE49-F238E27FC236}">
                  <a16:creationId xmlns:a16="http://schemas.microsoft.com/office/drawing/2014/main" id="{3B2CDD0B-ED1F-4425-8A74-1D5BF2E32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70" name="Picture 358" descr="access_point_stylized_small">
                <a:extLst>
                  <a:ext uri="{FF2B5EF4-FFF2-40B4-BE49-F238E27FC236}">
                    <a16:creationId xmlns:a16="http://schemas.microsoft.com/office/drawing/2014/main" id="{65E9C7D0-5061-4F43-AA1C-A747B618D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360" descr="antenna_radiation_stylized">
                <a:extLst>
                  <a:ext uri="{FF2B5EF4-FFF2-40B4-BE49-F238E27FC236}">
                    <a16:creationId xmlns:a16="http://schemas.microsoft.com/office/drawing/2014/main" id="{0029EC8D-2DCC-4B08-B1C7-CBA7C9700A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" name="Group 361">
              <a:extLst>
                <a:ext uri="{FF2B5EF4-FFF2-40B4-BE49-F238E27FC236}">
                  <a16:creationId xmlns:a16="http://schemas.microsoft.com/office/drawing/2014/main" id="{46C44990-9E1D-47FB-ABE2-31114264D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68" name="Picture 358" descr="access_point_stylized_small">
                <a:extLst>
                  <a:ext uri="{FF2B5EF4-FFF2-40B4-BE49-F238E27FC236}">
                    <a16:creationId xmlns:a16="http://schemas.microsoft.com/office/drawing/2014/main" id="{D401C439-51AA-47D3-9F8F-D2B04502B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360" descr="antenna_radiation_stylized">
                <a:extLst>
                  <a:ext uri="{FF2B5EF4-FFF2-40B4-BE49-F238E27FC236}">
                    <a16:creationId xmlns:a16="http://schemas.microsoft.com/office/drawing/2014/main" id="{66ECF62E-C9C3-4E75-B0A0-79659280B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5" name="Group 356">
              <a:extLst>
                <a:ext uri="{FF2B5EF4-FFF2-40B4-BE49-F238E27FC236}">
                  <a16:creationId xmlns:a16="http://schemas.microsoft.com/office/drawing/2014/main" id="{F1D67D98-B695-4F1F-AF6E-8325D7BEA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66" name="Picture 354" descr="laptop_stylized_small">
                <a:extLst>
                  <a:ext uri="{FF2B5EF4-FFF2-40B4-BE49-F238E27FC236}">
                    <a16:creationId xmlns:a16="http://schemas.microsoft.com/office/drawing/2014/main" id="{7529F6B0-D5C8-46BD-835A-BC7E09B97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55" descr="antenna_stylized">
                <a:extLst>
                  <a:ext uri="{FF2B5EF4-FFF2-40B4-BE49-F238E27FC236}">
                    <a16:creationId xmlns:a16="http://schemas.microsoft.com/office/drawing/2014/main" id="{96F14599-EF1E-4354-B250-BA3893E96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976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85928"/>
            <a:ext cx="3749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802.11: multiple access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9508C5-0F89-424D-A5D7-528C08E3B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25" y="1389068"/>
            <a:ext cx="10426700" cy="273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avoid collisions: 2</a:t>
            </a:r>
            <a:r>
              <a:rPr lang="en-US" sz="2400" kern="0" baseline="30000" dirty="0">
                <a:cs typeface="+mn-cs"/>
              </a:rPr>
              <a:t>+</a:t>
            </a:r>
            <a:r>
              <a:rPr lang="en-US" sz="2400" kern="0" dirty="0">
                <a:cs typeface="+mn-cs"/>
              </a:rPr>
              <a:t> nodes </a:t>
            </a:r>
            <a:r>
              <a:rPr lang="en-US" sz="2400" kern="0" dirty="0">
                <a:cs typeface="+mn-cs"/>
                <a:sym typeface="Symbol" charset="0"/>
              </a:rPr>
              <a:t>transmitting at same time</a:t>
            </a:r>
          </a:p>
          <a:p>
            <a:pPr>
              <a:defRPr/>
            </a:pPr>
            <a:r>
              <a:rPr lang="en-US" sz="2400" kern="0" dirty="0">
                <a:cs typeface="+mn-cs"/>
                <a:sym typeface="Symbol" charset="0"/>
              </a:rPr>
              <a:t>802.11: CSMA - sense before transmitting</a:t>
            </a:r>
          </a:p>
          <a:p>
            <a:pPr lvl="1">
              <a:defRPr/>
            </a:pPr>
            <a:r>
              <a:rPr lang="en-US" sz="2000" kern="0" dirty="0"/>
              <a:t>don’t collide with detected ongoing transmission by another node</a:t>
            </a:r>
          </a:p>
          <a:p>
            <a:pPr>
              <a:defRPr/>
            </a:pPr>
            <a:r>
              <a:rPr lang="en-US" sz="2400" kern="0" dirty="0">
                <a:cs typeface="+mn-cs"/>
              </a:rPr>
              <a:t>802.11: </a:t>
            </a:r>
            <a:r>
              <a:rPr lang="en-US" sz="2400" i="1" kern="0" dirty="0">
                <a:cs typeface="+mn-cs"/>
              </a:rPr>
              <a:t>no</a:t>
            </a:r>
            <a:r>
              <a:rPr lang="en-US" sz="2400" kern="0" dirty="0">
                <a:cs typeface="+mn-cs"/>
              </a:rPr>
              <a:t> collision detection!</a:t>
            </a:r>
          </a:p>
          <a:p>
            <a:pPr lvl="1">
              <a:defRPr/>
            </a:pPr>
            <a:r>
              <a:rPr lang="en-US" sz="2000" kern="0" dirty="0"/>
              <a:t>difficult to sense collisions: high transmitting signal, weak received signal due to fading</a:t>
            </a:r>
          </a:p>
          <a:p>
            <a:pPr lvl="1">
              <a:defRPr/>
            </a:pPr>
            <a:r>
              <a:rPr lang="en-US" sz="2000" kern="0" dirty="0"/>
              <a:t>can’t sense all collisions in any case: hidden terminal, fading</a:t>
            </a:r>
          </a:p>
          <a:p>
            <a:pPr lvl="1">
              <a:defRPr/>
            </a:pPr>
            <a:r>
              <a:rPr lang="en-US" sz="2000" kern="0" dirty="0"/>
              <a:t>goal: </a:t>
            </a:r>
            <a:r>
              <a:rPr lang="en-US" sz="2000" i="1" kern="0" dirty="0">
                <a:solidFill>
                  <a:srgbClr val="0000A8"/>
                </a:solidFill>
              </a:rPr>
              <a:t>avoid collisions:</a:t>
            </a:r>
            <a:r>
              <a:rPr lang="en-US" sz="2000" kern="0" dirty="0">
                <a:solidFill>
                  <a:srgbClr val="0000A8"/>
                </a:solidFill>
              </a:rPr>
              <a:t> </a:t>
            </a:r>
            <a:r>
              <a:rPr lang="en-US" sz="2000" kern="0" dirty="0"/>
              <a:t>CSMA/</a:t>
            </a:r>
            <a:r>
              <a:rPr lang="en-US" sz="2000" u="sng" kern="0" dirty="0">
                <a:solidFill>
                  <a:srgbClr val="0000A8"/>
                </a:solidFill>
              </a:rPr>
              <a:t>C</a:t>
            </a:r>
            <a:r>
              <a:rPr lang="en-US" sz="2000" kern="0" dirty="0"/>
              <a:t>ollision</a:t>
            </a:r>
            <a:r>
              <a:rPr lang="en-US" sz="2000" u="sng" kern="0" dirty="0">
                <a:solidFill>
                  <a:srgbClr val="0000A8"/>
                </a:solidFill>
              </a:rPr>
              <a:t>A</a:t>
            </a:r>
            <a:r>
              <a:rPr lang="en-US" sz="2000" kern="0" dirty="0"/>
              <a:t>voidance</a:t>
            </a:r>
            <a:endParaRPr lang="en-US" sz="1800" kern="0" dirty="0">
              <a:solidFill>
                <a:srgbClr val="FF0000"/>
              </a:solidFill>
            </a:endParaRPr>
          </a:p>
        </p:txBody>
      </p:sp>
      <p:sp>
        <p:nvSpPr>
          <p:cNvPr id="8" name="Text Box 63">
            <a:extLst>
              <a:ext uri="{FF2B5EF4-FFF2-40B4-BE49-F238E27FC236}">
                <a16:creationId xmlns:a16="http://schemas.microsoft.com/office/drawing/2014/main" id="{F477C9BE-714A-4886-A726-FF0FED5B3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5906088"/>
            <a:ext cx="5937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space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990149B9-66D9-4781-912C-EEC597015B07}"/>
              </a:ext>
            </a:extLst>
          </p:cNvPr>
          <p:cNvGrpSpPr>
            <a:grpSpLocks/>
          </p:cNvGrpSpPr>
          <p:nvPr/>
        </p:nvGrpSpPr>
        <p:grpSpPr bwMode="auto">
          <a:xfrm>
            <a:off x="1049337" y="4537663"/>
            <a:ext cx="2273300" cy="1028700"/>
            <a:chOff x="576580" y="4516120"/>
            <a:chExt cx="3170330" cy="1491615"/>
          </a:xfrm>
        </p:grpSpPr>
        <p:grpSp>
          <p:nvGrpSpPr>
            <p:cNvPr id="10" name="Group 356">
              <a:extLst>
                <a:ext uri="{FF2B5EF4-FFF2-40B4-BE49-F238E27FC236}">
                  <a16:creationId xmlns:a16="http://schemas.microsoft.com/office/drawing/2014/main" id="{0F7C485E-74EB-427C-BF60-D2F37B4F2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3" name="Picture 354" descr="laptop_stylized_small">
                <a:extLst>
                  <a:ext uri="{FF2B5EF4-FFF2-40B4-BE49-F238E27FC236}">
                    <a16:creationId xmlns:a16="http://schemas.microsoft.com/office/drawing/2014/main" id="{8EA91F7A-1FC7-4007-B9A1-837E235EA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>
                <a:extLst>
                  <a:ext uri="{FF2B5EF4-FFF2-40B4-BE49-F238E27FC236}">
                    <a16:creationId xmlns:a16="http://schemas.microsoft.com/office/drawing/2014/main" id="{63758522-3B93-428D-AEBC-E16277343B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1E963A8-AB42-48ED-8A9F-074FC87E8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ine 26">
              <a:extLst>
                <a:ext uri="{FF2B5EF4-FFF2-40B4-BE49-F238E27FC236}">
                  <a16:creationId xmlns:a16="http://schemas.microsoft.com/office/drawing/2014/main" id="{F2051FBD-B167-467D-AC76-791F68FFB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451882B2-F8B9-4F19-86F2-AB8A97D7D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87FDC1F0-FBB0-4F9B-8D3A-E862B4741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>
              <a:extLst>
                <a:ext uri="{FF2B5EF4-FFF2-40B4-BE49-F238E27FC236}">
                  <a16:creationId xmlns:a16="http://schemas.microsoft.com/office/drawing/2014/main" id="{C0C99594-7344-47F9-886D-3A35307F5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>
              <a:extLst>
                <a:ext uri="{FF2B5EF4-FFF2-40B4-BE49-F238E27FC236}">
                  <a16:creationId xmlns:a16="http://schemas.microsoft.com/office/drawing/2014/main" id="{7904CED7-573B-4CAD-A1E3-01947B5E1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>
              <a:extLst>
                <a:ext uri="{FF2B5EF4-FFF2-40B4-BE49-F238E27FC236}">
                  <a16:creationId xmlns:a16="http://schemas.microsoft.com/office/drawing/2014/main" id="{3147BC27-88E6-495E-88A0-55B82F630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1" name="Picture 354" descr="laptop_stylized_small">
                <a:extLst>
                  <a:ext uri="{FF2B5EF4-FFF2-40B4-BE49-F238E27FC236}">
                    <a16:creationId xmlns:a16="http://schemas.microsoft.com/office/drawing/2014/main" id="{54EC854C-4EDB-41DA-A524-9F6044E071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>
                <a:extLst>
                  <a:ext uri="{FF2B5EF4-FFF2-40B4-BE49-F238E27FC236}">
                    <a16:creationId xmlns:a16="http://schemas.microsoft.com/office/drawing/2014/main" id="{24ED9C05-F577-4CBC-A967-D3B37AE5AC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>
              <a:extLst>
                <a:ext uri="{FF2B5EF4-FFF2-40B4-BE49-F238E27FC236}">
                  <a16:creationId xmlns:a16="http://schemas.microsoft.com/office/drawing/2014/main" id="{E9DFD9D9-758F-4733-B0F5-6E04735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19" name="Picture 354" descr="laptop_stylized_small">
                <a:extLst>
                  <a:ext uri="{FF2B5EF4-FFF2-40B4-BE49-F238E27FC236}">
                    <a16:creationId xmlns:a16="http://schemas.microsoft.com/office/drawing/2014/main" id="{EAAE7716-BBC1-4D6D-87BC-ECDB58C68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>
                <a:extLst>
                  <a:ext uri="{FF2B5EF4-FFF2-40B4-BE49-F238E27FC236}">
                    <a16:creationId xmlns:a16="http://schemas.microsoft.com/office/drawing/2014/main" id="{DB338268-1231-4571-8E06-D12AC7F7A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46B38676-8CB3-4EF0-8E73-A438FE149373}"/>
              </a:ext>
            </a:extLst>
          </p:cNvPr>
          <p:cNvGrpSpPr>
            <a:grpSpLocks/>
          </p:cNvGrpSpPr>
          <p:nvPr/>
        </p:nvGrpSpPr>
        <p:grpSpPr bwMode="auto">
          <a:xfrm>
            <a:off x="4402137" y="4334463"/>
            <a:ext cx="2809875" cy="1536700"/>
            <a:chOff x="4821555" y="4226560"/>
            <a:chExt cx="3545890" cy="2024698"/>
          </a:xfrm>
        </p:grpSpPr>
        <p:sp>
          <p:nvSpPr>
            <p:cNvPr id="26" name="Text Box 47">
              <a:extLst>
                <a:ext uri="{FF2B5EF4-FFF2-40B4-BE49-F238E27FC236}">
                  <a16:creationId xmlns:a16="http://schemas.microsoft.com/office/drawing/2014/main" id="{EE7EB517-164C-4819-B1E0-4F6075667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>
              <a:extLst>
                <a:ext uri="{FF2B5EF4-FFF2-40B4-BE49-F238E27FC236}">
                  <a16:creationId xmlns:a16="http://schemas.microsoft.com/office/drawing/2014/main" id="{0EF81497-2F33-4BEF-8DC5-715F2D15E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>
              <a:extLst>
                <a:ext uri="{FF2B5EF4-FFF2-40B4-BE49-F238E27FC236}">
                  <a16:creationId xmlns:a16="http://schemas.microsoft.com/office/drawing/2014/main" id="{752273AF-997D-4723-BBA5-65FE759ED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>
              <a:extLst>
                <a:ext uri="{FF2B5EF4-FFF2-40B4-BE49-F238E27FC236}">
                  <a16:creationId xmlns:a16="http://schemas.microsoft.com/office/drawing/2014/main" id="{627A173D-5F91-4994-BAB9-D0AF3F1F1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>
              <a:extLst>
                <a:ext uri="{FF2B5EF4-FFF2-40B4-BE49-F238E27FC236}">
                  <a16:creationId xmlns:a16="http://schemas.microsoft.com/office/drawing/2014/main" id="{26D24318-CEE8-40AF-958F-062CF4E4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Line 61">
              <a:extLst>
                <a:ext uri="{FF2B5EF4-FFF2-40B4-BE49-F238E27FC236}">
                  <a16:creationId xmlns:a16="http://schemas.microsoft.com/office/drawing/2014/main" id="{EFFEE0F1-5037-4B21-ADE7-95140EBF1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3FF5D9F4-2E51-41BF-B5A8-E55A2257F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Freeform 65">
              <a:extLst>
                <a:ext uri="{FF2B5EF4-FFF2-40B4-BE49-F238E27FC236}">
                  <a16:creationId xmlns:a16="http://schemas.microsoft.com/office/drawing/2014/main" id="{CC1178AE-54C6-4C70-B07F-506179217D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Text Box 66">
              <a:extLst>
                <a:ext uri="{FF2B5EF4-FFF2-40B4-BE49-F238E27FC236}">
                  <a16:creationId xmlns:a16="http://schemas.microsoft.com/office/drawing/2014/main" id="{7FFFDF56-02F9-40B8-8A51-D75AE26CD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35" name="Line 67">
              <a:extLst>
                <a:ext uri="{FF2B5EF4-FFF2-40B4-BE49-F238E27FC236}">
                  <a16:creationId xmlns:a16="http://schemas.microsoft.com/office/drawing/2014/main" id="{A718C72A-9A89-458E-81A3-B993B12B3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Line 68">
              <a:extLst>
                <a:ext uri="{FF2B5EF4-FFF2-40B4-BE49-F238E27FC236}">
                  <a16:creationId xmlns:a16="http://schemas.microsoft.com/office/drawing/2014/main" id="{4761C23C-5FA0-4C45-B5BB-64DA5283A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Line 69">
              <a:extLst>
                <a:ext uri="{FF2B5EF4-FFF2-40B4-BE49-F238E27FC236}">
                  <a16:creationId xmlns:a16="http://schemas.microsoft.com/office/drawing/2014/main" id="{1FC3D345-10B0-46E0-BA4F-713A0C51E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8" name="Group 356">
              <a:extLst>
                <a:ext uri="{FF2B5EF4-FFF2-40B4-BE49-F238E27FC236}">
                  <a16:creationId xmlns:a16="http://schemas.microsoft.com/office/drawing/2014/main" id="{D0077BFE-58C9-4F21-B526-2671B4843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45" name="Picture 354" descr="laptop_stylized_small">
                <a:extLst>
                  <a:ext uri="{FF2B5EF4-FFF2-40B4-BE49-F238E27FC236}">
                    <a16:creationId xmlns:a16="http://schemas.microsoft.com/office/drawing/2014/main" id="{06368256-98A4-4232-B6D4-1CE401849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55" descr="antenna_stylized">
                <a:extLst>
                  <a:ext uri="{FF2B5EF4-FFF2-40B4-BE49-F238E27FC236}">
                    <a16:creationId xmlns:a16="http://schemas.microsoft.com/office/drawing/2014/main" id="{BC62A9B2-BDB9-4998-9A1B-29220E786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 356">
              <a:extLst>
                <a:ext uri="{FF2B5EF4-FFF2-40B4-BE49-F238E27FC236}">
                  <a16:creationId xmlns:a16="http://schemas.microsoft.com/office/drawing/2014/main" id="{EAA17BF8-5D93-4B24-8FB4-E8731C8EB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43" name="Picture 354" descr="laptop_stylized_small">
                <a:extLst>
                  <a:ext uri="{FF2B5EF4-FFF2-40B4-BE49-F238E27FC236}">
                    <a16:creationId xmlns:a16="http://schemas.microsoft.com/office/drawing/2014/main" id="{E2848DE4-2618-4F41-8DAC-3A1DB857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55" descr="antenna_stylized">
                <a:extLst>
                  <a:ext uri="{FF2B5EF4-FFF2-40B4-BE49-F238E27FC236}">
                    <a16:creationId xmlns:a16="http://schemas.microsoft.com/office/drawing/2014/main" id="{BC20D177-4599-467E-AADD-0BB9FEBB7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>
              <a:extLst>
                <a:ext uri="{FF2B5EF4-FFF2-40B4-BE49-F238E27FC236}">
                  <a16:creationId xmlns:a16="http://schemas.microsoft.com/office/drawing/2014/main" id="{B5C5C973-87EC-4B5C-8CCE-4EAF13616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41" name="Picture 354" descr="laptop_stylized_small">
                <a:extLst>
                  <a:ext uri="{FF2B5EF4-FFF2-40B4-BE49-F238E27FC236}">
                    <a16:creationId xmlns:a16="http://schemas.microsoft.com/office/drawing/2014/main" id="{ED817261-D4D8-4C27-9DF8-1A277789D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355" descr="antenna_stylized">
                <a:extLst>
                  <a:ext uri="{FF2B5EF4-FFF2-40B4-BE49-F238E27FC236}">
                    <a16:creationId xmlns:a16="http://schemas.microsoft.com/office/drawing/2014/main" id="{2B255737-B5AB-4E09-A783-D1C6808EB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717FD0C-0221-4327-81B3-BC256CDF2485}"/>
              </a:ext>
            </a:extLst>
          </p:cNvPr>
          <p:cNvSpPr txBox="1"/>
          <p:nvPr/>
        </p:nvSpPr>
        <p:spPr>
          <a:xfrm>
            <a:off x="8888173" y="1244559"/>
            <a:ext cx="2860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latin typeface="TimesLTPro-Roman"/>
              </a:rPr>
              <a:t>802.11’s </a:t>
            </a:r>
            <a:r>
              <a:rPr lang="en-IN" sz="2400" b="1" i="0" u="none" strike="noStrike" baseline="0" dirty="0">
                <a:latin typeface="TimesLTPro-Bold"/>
              </a:rPr>
              <a:t>link-layer acknowledgment </a:t>
            </a:r>
            <a:r>
              <a:rPr lang="en-IN" sz="2400" b="1" i="0" u="none" strike="noStrike" baseline="0" dirty="0">
                <a:latin typeface="TimesLTPro-Roman"/>
              </a:rPr>
              <a:t>scheme!!!</a:t>
            </a:r>
            <a:endParaRPr lang="en-IN" sz="2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912364-361D-4724-B8F3-42CCE2147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r="3999" b="11806"/>
          <a:stretch/>
        </p:blipFill>
        <p:spPr bwMode="auto">
          <a:xfrm>
            <a:off x="8082389" y="4589719"/>
            <a:ext cx="3682143" cy="13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85928"/>
            <a:ext cx="4872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MAC Protocol: 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EAE69E0-76D0-414F-BE14-937A28943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90" y="1395560"/>
            <a:ext cx="66865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sender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for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DIFS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entire frame (no CD)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7D2344F4-83BA-464C-98EE-22AE82727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5390" y="2189310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F771EB4-19D0-469A-9E68-7B967BB35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678" y="2176610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2332C99-1C41-4280-87C7-54E77263D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5815" y="1832123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6459CE9-9F8D-46C0-8454-21F7306A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140" y="1841648"/>
            <a:ext cx="9144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D84A2F02-394C-42C7-BD18-EEEEF27ACAA4}"/>
              </a:ext>
            </a:extLst>
          </p:cNvPr>
          <p:cNvGrpSpPr>
            <a:grpSpLocks/>
          </p:cNvGrpSpPr>
          <p:nvPr/>
        </p:nvGrpSpPr>
        <p:grpSpPr bwMode="auto">
          <a:xfrm>
            <a:off x="7260065" y="2486173"/>
            <a:ext cx="2616200" cy="1690687"/>
            <a:chOff x="3614" y="1617"/>
            <a:chExt cx="1648" cy="1065"/>
          </a:xfrm>
        </p:grpSpPr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4294D295-F7E6-4BC2-8F3E-E28828DEB2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17" name="AutoShape 11">
                <a:extLst>
                  <a:ext uri="{FF2B5EF4-FFF2-40B4-BE49-F238E27FC236}">
                    <a16:creationId xmlns:a16="http://schemas.microsoft.com/office/drawing/2014/main" id="{88CE3F71-BAC0-4C18-BCA8-A189E3D76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C99605B8-4549-4C91-8D85-A8C5CA319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66ACADC2-4197-43EF-9FBD-1D2C137005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837FC35-5B3A-4F73-93DA-AA8F4CF48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" name="Text Box 18">
                <a:extLst>
                  <a:ext uri="{FF2B5EF4-FFF2-40B4-BE49-F238E27FC236}">
                    <a16:creationId xmlns:a16="http://schemas.microsoft.com/office/drawing/2014/main" id="{57D41293-0BC9-4611-BB97-9E425E783C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879CB72C-7692-4E3C-9A66-6CC56C3F4D59}"/>
              </a:ext>
            </a:extLst>
          </p:cNvPr>
          <p:cNvGrpSpPr>
            <a:grpSpLocks/>
          </p:cNvGrpSpPr>
          <p:nvPr/>
        </p:nvGrpSpPr>
        <p:grpSpPr bwMode="auto">
          <a:xfrm>
            <a:off x="7942690" y="4186385"/>
            <a:ext cx="2511425" cy="923925"/>
            <a:chOff x="4044" y="2688"/>
            <a:chExt cx="1582" cy="582"/>
          </a:xfrm>
        </p:grpSpPr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94612A8A-971E-4209-A10E-239087294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SIFS</a:t>
              </a:r>
            </a:p>
          </p:txBody>
        </p:sp>
        <p:sp>
          <p:nvSpPr>
            <p:cNvPr id="21" name="AutoShape 15">
              <a:extLst>
                <a:ext uri="{FF2B5EF4-FFF2-40B4-BE49-F238E27FC236}">
                  <a16:creationId xmlns:a16="http://schemas.microsoft.com/office/drawing/2014/main" id="{537EAA29-8615-494F-8D6B-693B70FE4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338AFA-EBC4-441D-8E6D-6CA650A18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D12FAEDC-04DC-4507-A7FF-C27587066F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Text Box 19">
                <a:extLst>
                  <a:ext uri="{FF2B5EF4-FFF2-40B4-BE49-F238E27FC236}">
                    <a16:creationId xmlns:a16="http://schemas.microsoft.com/office/drawing/2014/main" id="{5F064228-F0E8-4550-A335-D51C377A88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ACK</a:t>
                </a:r>
              </a:p>
            </p:txBody>
          </p:sp>
        </p:grpSp>
      </p:grpSp>
      <p:sp>
        <p:nvSpPr>
          <p:cNvPr id="25" name="Rectangle 3">
            <a:extLst>
              <a:ext uri="{FF2B5EF4-FFF2-40B4-BE49-F238E27FC236}">
                <a16:creationId xmlns:a16="http://schemas.microsoft.com/office/drawing/2014/main" id="{ED52E325-9F9F-48EB-A20E-1D6E970A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90" y="4634060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6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receiver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24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frame received OK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102E7BCF-8C68-4DE0-B330-8872C131B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90" y="2678260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start random backoff time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timer counts down while channel idle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when timer expires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no ACK, increase random backoff interval, repeat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8090B-AFB1-46D0-92B7-E0D5F453C769}"/>
              </a:ext>
            </a:extLst>
          </p:cNvPr>
          <p:cNvSpPr txBox="1"/>
          <p:nvPr/>
        </p:nvSpPr>
        <p:spPr>
          <a:xfrm>
            <a:off x="4619624" y="5987406"/>
            <a:ext cx="3557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00"/>
                </a:solidFill>
                <a:latin typeface="TimesLTPro-Bold"/>
              </a:rPr>
              <a:t>Short Inter-frame Spacing (SIFS)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B922-4F61-4987-AA93-B31322555EC8}"/>
              </a:ext>
            </a:extLst>
          </p:cNvPr>
          <p:cNvSpPr txBox="1"/>
          <p:nvPr/>
        </p:nvSpPr>
        <p:spPr>
          <a:xfrm>
            <a:off x="4619624" y="1390282"/>
            <a:ext cx="429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00"/>
                </a:solidFill>
                <a:latin typeface="TimesLTPro-Bold"/>
              </a:rPr>
              <a:t>Distributed Inter-frame Space (DIFS)</a:t>
            </a:r>
            <a:r>
              <a:rPr lang="en-IN" sz="1800" b="0" i="0" u="none" strike="noStrike" baseline="0" dirty="0">
                <a:solidFill>
                  <a:srgbClr val="FF0000"/>
                </a:solidFill>
                <a:latin typeface="TimesLTPro-Roman"/>
              </a:rPr>
              <a:t>;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511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Avoiding Collisions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733B5DD-69C6-40E0-B304-D9036F08DF1E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09135"/>
            <a:ext cx="10080925" cy="5083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idea:</a:t>
            </a:r>
            <a:r>
              <a:rPr lang="en-US" sz="2400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400" dirty="0"/>
              <a:t>sender </a:t>
            </a:r>
            <a:r>
              <a:rPr lang="en-US" altLang="ja-JP" sz="2400" dirty="0"/>
              <a:t>“</a:t>
            </a:r>
            <a:r>
              <a:rPr lang="en-US" sz="2400" dirty="0"/>
              <a:t>reserves</a:t>
            </a:r>
            <a:r>
              <a:rPr lang="en-US" altLang="ja-JP" sz="2400" dirty="0"/>
              <a:t>”</a:t>
            </a:r>
            <a:r>
              <a:rPr lang="en-US" sz="2400" dirty="0"/>
              <a:t> channel use for data frames using small reservation packets</a:t>
            </a:r>
          </a:p>
          <a:p>
            <a:pPr marL="409575" indent="-279400">
              <a:lnSpc>
                <a:spcPct val="110000"/>
              </a:lnSpc>
              <a:defRPr/>
            </a:pPr>
            <a:r>
              <a:rPr lang="en-US" sz="2400" dirty="0"/>
              <a:t>sender first transmits </a:t>
            </a:r>
            <a:r>
              <a:rPr lang="en-US" sz="2400" i="1" dirty="0"/>
              <a:t>small</a:t>
            </a:r>
            <a:r>
              <a:rPr lang="en-US" sz="2400" dirty="0"/>
              <a:t> </a:t>
            </a:r>
            <a:r>
              <a:rPr lang="en-US" sz="2000" dirty="0"/>
              <a:t>request-to-send</a:t>
            </a:r>
            <a:r>
              <a:rPr lang="en-US" sz="2400" dirty="0"/>
              <a:t> (RTS) packet to BS using CSMA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RTSs may still collide with each other (but they’re short)</a:t>
            </a:r>
          </a:p>
          <a:p>
            <a:pPr marL="409575" indent="-279400">
              <a:defRPr/>
            </a:pPr>
            <a:r>
              <a:rPr lang="en-US" sz="2400" dirty="0"/>
              <a:t>BS broadcasts</a:t>
            </a:r>
            <a:r>
              <a:rPr lang="en-US" sz="2000" dirty="0"/>
              <a:t> </a:t>
            </a:r>
            <a:r>
              <a:rPr lang="en-US" sz="2400" dirty="0"/>
              <a:t>clear-to-send</a:t>
            </a:r>
            <a:r>
              <a:rPr lang="en-US" sz="2000" dirty="0"/>
              <a:t> </a:t>
            </a:r>
            <a:r>
              <a:rPr lang="en-US" sz="2400" dirty="0"/>
              <a:t>CTS in response to RTS</a:t>
            </a:r>
          </a:p>
          <a:p>
            <a:pPr marL="409575" indent="-279400">
              <a:defRPr/>
            </a:pPr>
            <a:r>
              <a:rPr lang="en-US" sz="2400" dirty="0"/>
              <a:t>CTS heard by all 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sender transmits data 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other stations defer transmissions </a:t>
            </a:r>
          </a:p>
          <a:p>
            <a:pPr lvl="1">
              <a:buFont typeface="Wingdings" charset="0"/>
              <a:buNone/>
              <a:defRPr/>
            </a:pP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5104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Collision Avoidance: RTS-CTS exchange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4669F028-AA50-41E0-9D1F-577A9F539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375" y="1851035"/>
            <a:ext cx="4921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AP</a:t>
            </a:r>
          </a:p>
        </p:txBody>
      </p:sp>
      <p:sp>
        <p:nvSpPr>
          <p:cNvPr id="8" name="Text Box 41">
            <a:extLst>
              <a:ext uri="{FF2B5EF4-FFF2-40B4-BE49-F238E27FC236}">
                <a16:creationId xmlns:a16="http://schemas.microsoft.com/office/drawing/2014/main" id="{B098C7CA-E429-4125-B4B7-928D3FC0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87" y="170022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9" name="Text Box 42">
            <a:extLst>
              <a:ext uri="{FF2B5EF4-FFF2-40B4-BE49-F238E27FC236}">
                <a16:creationId xmlns:a16="http://schemas.microsoft.com/office/drawing/2014/main" id="{8BC80486-F21B-4CE4-8E58-6E71ADA2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912" y="1698635"/>
            <a:ext cx="3381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BEAEB129-675B-47CE-BE37-3E54CEE85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50" y="2185998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70">
            <a:extLst>
              <a:ext uri="{FF2B5EF4-FFF2-40B4-BE49-F238E27FC236}">
                <a16:creationId xmlns:a16="http://schemas.microsoft.com/office/drawing/2014/main" id="{11BFD652-FB1F-4BF9-B9E3-011CBC5B8973}"/>
              </a:ext>
            </a:extLst>
          </p:cNvPr>
          <p:cNvGrpSpPr>
            <a:grpSpLocks/>
          </p:cNvGrpSpPr>
          <p:nvPr/>
        </p:nvGrpSpPr>
        <p:grpSpPr bwMode="auto">
          <a:xfrm>
            <a:off x="1208812" y="2352685"/>
            <a:ext cx="6553199" cy="817563"/>
            <a:chOff x="1128" y="1194"/>
            <a:chExt cx="4128" cy="515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B839FBB3-9933-4008-B446-C8DB3DA3E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9F5C2CFE-B624-4189-B657-6FCE25619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C9237243-AB7A-42CA-98FE-026BC0EA13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" name="Text Box 51">
              <a:extLst>
                <a:ext uri="{FF2B5EF4-FFF2-40B4-BE49-F238E27FC236}">
                  <a16:creationId xmlns:a16="http://schemas.microsoft.com/office/drawing/2014/main" id="{A7580835-156F-4DBA-9795-66F7C0E3F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4" name="Text Box 52">
              <a:extLst>
                <a:ext uri="{FF2B5EF4-FFF2-40B4-BE49-F238E27FC236}">
                  <a16:creationId xmlns:a16="http://schemas.microsoft.com/office/drawing/2014/main" id="{947721DB-8CFB-4A2F-871D-FA6C49D37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RTS(B)</a:t>
              </a:r>
            </a:p>
          </p:txBody>
        </p:sp>
      </p:grpSp>
      <p:grpSp>
        <p:nvGrpSpPr>
          <p:cNvPr id="17" name="Group 68">
            <a:extLst>
              <a:ext uri="{FF2B5EF4-FFF2-40B4-BE49-F238E27FC236}">
                <a16:creationId xmlns:a16="http://schemas.microsoft.com/office/drawing/2014/main" id="{D88B5683-DBAC-4BEB-8892-A3440FEE3020}"/>
              </a:ext>
            </a:extLst>
          </p:cNvPr>
          <p:cNvGrpSpPr>
            <a:grpSpLocks/>
          </p:cNvGrpSpPr>
          <p:nvPr/>
        </p:nvGrpSpPr>
        <p:grpSpPr bwMode="auto">
          <a:xfrm>
            <a:off x="1218337" y="3151198"/>
            <a:ext cx="6486526" cy="1174750"/>
            <a:chOff x="1134" y="1697"/>
            <a:chExt cx="4086" cy="740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21177C1-357F-4837-8C49-739B3D4D7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Text Box 54">
              <a:extLst>
                <a:ext uri="{FF2B5EF4-FFF2-40B4-BE49-F238E27FC236}">
                  <a16:creationId xmlns:a16="http://schemas.microsoft.com/office/drawing/2014/main" id="{A2938A7C-12A9-4C4F-AE24-3E7EC07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C7AF7B60-33B8-4BC4-80E1-D1124CE22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77A744C3-CD4E-4AEC-98A9-2B7CA906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Text Box 58">
              <a:extLst>
                <a:ext uri="{FF2B5EF4-FFF2-40B4-BE49-F238E27FC236}">
                  <a16:creationId xmlns:a16="http://schemas.microsoft.com/office/drawing/2014/main" id="{354F5B1E-E88B-472A-A5B0-7534E364F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  <p:sp>
          <p:nvSpPr>
            <p:cNvPr id="23" name="Text Box 59">
              <a:extLst>
                <a:ext uri="{FF2B5EF4-FFF2-40B4-BE49-F238E27FC236}">
                  <a16:creationId xmlns:a16="http://schemas.microsoft.com/office/drawing/2014/main" id="{091D680D-574D-4241-8600-EE32B9832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</p:grpSp>
      <p:grpSp>
        <p:nvGrpSpPr>
          <p:cNvPr id="24" name="Group 69">
            <a:extLst>
              <a:ext uri="{FF2B5EF4-FFF2-40B4-BE49-F238E27FC236}">
                <a16:creationId xmlns:a16="http://schemas.microsoft.com/office/drawing/2014/main" id="{413A22EE-4CB9-4E02-99DB-4E6A96765AB1}"/>
              </a:ext>
            </a:extLst>
          </p:cNvPr>
          <p:cNvGrpSpPr>
            <a:grpSpLocks/>
          </p:cNvGrpSpPr>
          <p:nvPr/>
        </p:nvGrpSpPr>
        <p:grpSpPr bwMode="auto">
          <a:xfrm>
            <a:off x="1208812" y="4413260"/>
            <a:ext cx="6553201" cy="2174875"/>
            <a:chOff x="1128" y="2492"/>
            <a:chExt cx="4128" cy="1370"/>
          </a:xfrm>
        </p:grpSpPr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64C0765B-789A-4CB7-8B09-D8867F600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Text Box 61">
              <a:extLst>
                <a:ext uri="{FF2B5EF4-FFF2-40B4-BE49-F238E27FC236}">
                  <a16:creationId xmlns:a16="http://schemas.microsoft.com/office/drawing/2014/main" id="{B79F69CA-246A-48B8-BEE2-099CB9233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DATA (A)</a:t>
              </a:r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4E08D6FD-04F2-4309-9322-482253956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8331E2BB-05A8-4DB3-846C-B34435A50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Text Box 64">
              <a:extLst>
                <a:ext uri="{FF2B5EF4-FFF2-40B4-BE49-F238E27FC236}">
                  <a16:creationId xmlns:a16="http://schemas.microsoft.com/office/drawing/2014/main" id="{A25F00EE-4251-4864-97CC-7DC0A3B20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  <p:sp>
          <p:nvSpPr>
            <p:cNvPr id="30" name="Text Box 65">
              <a:extLst>
                <a:ext uri="{FF2B5EF4-FFF2-40B4-BE49-F238E27FC236}">
                  <a16:creationId xmlns:a16="http://schemas.microsoft.com/office/drawing/2014/main" id="{0DD4AAE2-3057-443F-85FD-939BE313E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</p:grpSp>
      <p:grpSp>
        <p:nvGrpSpPr>
          <p:cNvPr id="31" name="Group 66">
            <a:extLst>
              <a:ext uri="{FF2B5EF4-FFF2-40B4-BE49-F238E27FC236}">
                <a16:creationId xmlns:a16="http://schemas.microsoft.com/office/drawing/2014/main" id="{53A661AD-E122-4AE4-BFB0-EA17372695A7}"/>
              </a:ext>
            </a:extLst>
          </p:cNvPr>
          <p:cNvGrpSpPr>
            <a:grpSpLocks/>
          </p:cNvGrpSpPr>
          <p:nvPr/>
        </p:nvGrpSpPr>
        <p:grpSpPr bwMode="auto">
          <a:xfrm>
            <a:off x="3836125" y="2503498"/>
            <a:ext cx="3109912" cy="715962"/>
            <a:chOff x="2596" y="1330"/>
            <a:chExt cx="1959" cy="451"/>
          </a:xfrm>
        </p:grpSpPr>
        <p:sp>
          <p:nvSpPr>
            <p:cNvPr id="32" name="AutoShape 10">
              <a:extLst>
                <a:ext uri="{FF2B5EF4-FFF2-40B4-BE49-F238E27FC236}">
                  <a16:creationId xmlns:a16="http://schemas.microsoft.com/office/drawing/2014/main" id="{173C0F89-240B-4BD3-87F2-507028C42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CBD4CA72-0666-41A0-A640-6E2129377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reservation collision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282931-FA63-4C2E-84BA-9BD4116ABF4E}"/>
              </a:ext>
            </a:extLst>
          </p:cNvPr>
          <p:cNvGrpSpPr>
            <a:grpSpLocks/>
          </p:cNvGrpSpPr>
          <p:nvPr/>
        </p:nvGrpSpPr>
        <p:grpSpPr bwMode="auto">
          <a:xfrm>
            <a:off x="7762012" y="4129098"/>
            <a:ext cx="711200" cy="2548800"/>
            <a:chOff x="8205350" y="3671888"/>
            <a:chExt cx="711200" cy="2548800"/>
          </a:xfrm>
        </p:grpSpPr>
        <p:sp>
          <p:nvSpPr>
            <p:cNvPr id="35" name="Line 71">
              <a:extLst>
                <a:ext uri="{FF2B5EF4-FFF2-40B4-BE49-F238E27FC236}">
                  <a16:creationId xmlns:a16="http://schemas.microsoft.com/office/drawing/2014/main" id="{3E27AC38-8A46-478E-932D-12034595C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Text Box 72">
              <a:extLst>
                <a:ext uri="{FF2B5EF4-FFF2-40B4-BE49-F238E27FC236}">
                  <a16:creationId xmlns:a16="http://schemas.microsoft.com/office/drawing/2014/main" id="{DDF95BEF-20D9-4B8F-A6E6-EA334B8AD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defer</a:t>
              </a:r>
            </a:p>
          </p:txBody>
        </p:sp>
      </p:grpSp>
      <p:grpSp>
        <p:nvGrpSpPr>
          <p:cNvPr id="37" name="Group 361">
            <a:extLst>
              <a:ext uri="{FF2B5EF4-FFF2-40B4-BE49-F238E27FC236}">
                <a16:creationId xmlns:a16="http://schemas.microsoft.com/office/drawing/2014/main" id="{C188C9DA-EB02-4A6C-8B85-5A4E77CE5DB0}"/>
              </a:ext>
            </a:extLst>
          </p:cNvPr>
          <p:cNvGrpSpPr>
            <a:grpSpLocks/>
          </p:cNvGrpSpPr>
          <p:nvPr/>
        </p:nvGrpSpPr>
        <p:grpSpPr bwMode="auto">
          <a:xfrm>
            <a:off x="3745637" y="1574810"/>
            <a:ext cx="650875" cy="561975"/>
            <a:chOff x="2967" y="478"/>
            <a:chExt cx="788" cy="625"/>
          </a:xfrm>
        </p:grpSpPr>
        <p:pic>
          <p:nvPicPr>
            <p:cNvPr id="38" name="Picture 358" descr="access_point_stylized_small">
              <a:extLst>
                <a:ext uri="{FF2B5EF4-FFF2-40B4-BE49-F238E27FC236}">
                  <a16:creationId xmlns:a16="http://schemas.microsoft.com/office/drawing/2014/main" id="{3EC67AAD-7105-49F0-ADB1-02842FAA0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60" descr="antenna_radiation_stylized">
              <a:extLst>
                <a:ext uri="{FF2B5EF4-FFF2-40B4-BE49-F238E27FC236}">
                  <a16:creationId xmlns:a16="http://schemas.microsoft.com/office/drawing/2014/main" id="{7C73C1F3-8C57-4E32-A686-9C39BEBF1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56">
            <a:extLst>
              <a:ext uri="{FF2B5EF4-FFF2-40B4-BE49-F238E27FC236}">
                <a16:creationId xmlns:a16="http://schemas.microsoft.com/office/drawing/2014/main" id="{875C6517-49AE-49A7-BAC0-6DF67CD56F1C}"/>
              </a:ext>
            </a:extLst>
          </p:cNvPr>
          <p:cNvGrpSpPr>
            <a:grpSpLocks/>
          </p:cNvGrpSpPr>
          <p:nvPr/>
        </p:nvGrpSpPr>
        <p:grpSpPr bwMode="auto">
          <a:xfrm>
            <a:off x="932587" y="1514485"/>
            <a:ext cx="609600" cy="598488"/>
            <a:chOff x="313" y="1497"/>
            <a:chExt cx="1152" cy="1014"/>
          </a:xfrm>
        </p:grpSpPr>
        <p:pic>
          <p:nvPicPr>
            <p:cNvPr id="41" name="Picture 354" descr="laptop_stylized_small">
              <a:extLst>
                <a:ext uri="{FF2B5EF4-FFF2-40B4-BE49-F238E27FC236}">
                  <a16:creationId xmlns:a16="http://schemas.microsoft.com/office/drawing/2014/main" id="{68CFD31D-4049-4F1B-8C5B-C88D88FD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55" descr="antenna_stylized">
              <a:extLst>
                <a:ext uri="{FF2B5EF4-FFF2-40B4-BE49-F238E27FC236}">
                  <a16:creationId xmlns:a16="http://schemas.microsoft.com/office/drawing/2014/main" id="{B1786D26-17E3-4AE6-AFEE-A4F9FD73F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356">
            <a:extLst>
              <a:ext uri="{FF2B5EF4-FFF2-40B4-BE49-F238E27FC236}">
                <a16:creationId xmlns:a16="http://schemas.microsoft.com/office/drawing/2014/main" id="{35A631CE-EC18-477D-9B6C-A6AD9F66B699}"/>
              </a:ext>
            </a:extLst>
          </p:cNvPr>
          <p:cNvGrpSpPr>
            <a:grpSpLocks/>
          </p:cNvGrpSpPr>
          <p:nvPr/>
        </p:nvGrpSpPr>
        <p:grpSpPr bwMode="auto">
          <a:xfrm>
            <a:off x="7384187" y="1544648"/>
            <a:ext cx="609600" cy="598487"/>
            <a:chOff x="313" y="1497"/>
            <a:chExt cx="1152" cy="1014"/>
          </a:xfrm>
        </p:grpSpPr>
        <p:pic>
          <p:nvPicPr>
            <p:cNvPr id="44" name="Picture 354" descr="laptop_stylized_small">
              <a:extLst>
                <a:ext uri="{FF2B5EF4-FFF2-40B4-BE49-F238E27FC236}">
                  <a16:creationId xmlns:a16="http://schemas.microsoft.com/office/drawing/2014/main" id="{AD46EC80-1D31-4FF8-B99E-36E07A94D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55" descr="antenna_stylized">
              <a:extLst>
                <a:ext uri="{FF2B5EF4-FFF2-40B4-BE49-F238E27FC236}">
                  <a16:creationId xmlns:a16="http://schemas.microsoft.com/office/drawing/2014/main" id="{0DF2904D-D901-4E47-8FB0-AD27D45E0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D3216D-15EE-483A-A0FD-53FFD008EDD8}"/>
              </a:ext>
            </a:extLst>
          </p:cNvPr>
          <p:cNvCxnSpPr/>
          <p:nvPr/>
        </p:nvCxnSpPr>
        <p:spPr>
          <a:xfrm>
            <a:off x="568040" y="2382991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46">
            <a:extLst>
              <a:ext uri="{FF2B5EF4-FFF2-40B4-BE49-F238E27FC236}">
                <a16:creationId xmlns:a16="http://schemas.microsoft.com/office/drawing/2014/main" id="{55FA0500-3006-41DF-A08A-B2DCC629D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33" y="4539466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721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EF0BA69-14B4-40BC-BA70-5BB1E5C69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1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8776F11B-8C81-4ED6-9CA6-51055D07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1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460C7DAD-1579-4870-9FAB-D2C7BFEAB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5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1DA288D0-6BEA-4C15-8FE4-E480513F7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5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19398AA2-8666-4E5A-9BBF-EB383452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7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25727AFD-A431-452F-8BC7-D23018935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9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68C0756E-E952-4395-8DD3-50C26386A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067" y="1548203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B44A43A6-97EB-4B8B-A525-BE6B3C41A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79" y="1545289"/>
            <a:ext cx="10278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0 - 2312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4D4322DC-6AAC-4DDB-8C89-751C3949B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767" y="1544925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4</a:t>
            </a:r>
          </a:p>
        </p:txBody>
      </p:sp>
      <p:sp>
        <p:nvSpPr>
          <p:cNvPr id="16" name="Text Box 55">
            <a:extLst>
              <a:ext uri="{FF2B5EF4-FFF2-40B4-BE49-F238E27FC236}">
                <a16:creationId xmlns:a16="http://schemas.microsoft.com/office/drawing/2014/main" id="{46250214-D3E5-4C97-87C8-CE41BAD2F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1" y="3680117"/>
            <a:ext cx="339072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</a:t>
            </a:r>
            <a:r>
              <a:rPr lang="en-US" sz="2400">
                <a:solidFill>
                  <a:srgbClr val="000000"/>
                </a:solidFill>
                <a:latin typeface="+mn-lt"/>
              </a:rPr>
              <a:t>AP to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receive this frame</a:t>
            </a: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E1B7191-244F-4CCC-BCC5-9B449F1C1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112" y="3693652"/>
            <a:ext cx="323590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730C7B-E79E-4812-B4B0-09426BE2872F}"/>
              </a:ext>
            </a:extLst>
          </p:cNvPr>
          <p:cNvGrpSpPr/>
          <p:nvPr/>
        </p:nvGrpSpPr>
        <p:grpSpPr>
          <a:xfrm>
            <a:off x="1246907" y="1851320"/>
            <a:ext cx="8091055" cy="854364"/>
            <a:chOff x="1981199" y="2322368"/>
            <a:chExt cx="8091055" cy="8543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26F1F6-6DC6-4A8E-BCF4-AB788C901E55}"/>
                </a:ext>
              </a:extLst>
            </p:cNvPr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52688C-5D2B-4271-84B5-CB4786BA25B5}"/>
                </a:ext>
              </a:extLst>
            </p:cNvPr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9C682B-BE2D-4FB6-A210-61EB114865A2}"/>
                </a:ext>
              </a:extLst>
            </p:cNvPr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C974C7-A150-4034-B4D2-FF255E5D7CC5}"/>
                </a:ext>
              </a:extLst>
            </p:cNvPr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9A0574-B468-448B-AFE5-44685100CC64}"/>
                </a:ext>
              </a:extLst>
            </p:cNvPr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9537E2-70F1-4D3D-B74C-C17F1F5EF019}"/>
                </a:ext>
              </a:extLst>
            </p:cNvPr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B43EB2-0792-4E9D-9297-C820BB6E51EE}"/>
                </a:ext>
              </a:extLst>
            </p:cNvPr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5DD7F4-F805-472B-9CED-CCCEFA6367C5}"/>
                </a:ext>
              </a:extLst>
            </p:cNvPr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2F3CC-81C1-4D7F-B5FC-AB77D13B7F51}"/>
                </a:ext>
              </a:extLst>
            </p:cNvPr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6FBA3C4E-6814-4DE5-8DFB-47B2C466C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56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control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DDB145BE-069C-417F-A86C-B79E0120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79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duration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9AE28865-370E-4F71-BDC2-92F6AF043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7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1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AE8E3D53-B252-4C91-8213-12C321AC8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9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2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798A32F5-574F-4C08-8CEB-D50D0C5D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5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4</a:t>
            </a: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80D10A18-765B-46C4-89FB-BCF6AE5F5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1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3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05ABDD16-A4CD-448F-895B-1E0B83824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3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DC090971-49E5-4052-83CC-5145698F8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701" y="1977311"/>
            <a:ext cx="137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payload</a:t>
            </a: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43B02AF3-4B7D-4AAA-A153-7E2A6195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3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CRC</a:t>
            </a: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CB701712-D47A-4D11-8087-B465D9E8E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63" y="2009926"/>
            <a:ext cx="857927" cy="54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seq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control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573951-34AC-4D22-8F9E-6D111903128A}"/>
              </a:ext>
            </a:extLst>
          </p:cNvPr>
          <p:cNvGrpSpPr/>
          <p:nvPr/>
        </p:nvGrpSpPr>
        <p:grpSpPr>
          <a:xfrm>
            <a:off x="1181093" y="2812480"/>
            <a:ext cx="3199209" cy="3495460"/>
            <a:chOff x="1873822" y="2507673"/>
            <a:chExt cx="3199209" cy="3495460"/>
          </a:xfrm>
        </p:grpSpPr>
        <p:sp>
          <p:nvSpPr>
            <p:cNvPr id="39" name="Text Box 52">
              <a:extLst>
                <a:ext uri="{FF2B5EF4-FFF2-40B4-BE49-F238E27FC236}">
                  <a16:creationId xmlns:a16="http://schemas.microsoft.com/office/drawing/2014/main" id="{ED51E1C8-2239-47F5-85F6-4BEDF3CFC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989A4-886B-4771-8D50-0606B0307370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9E8EC9-3A72-4C81-9D81-7BDA1EE0CE08}"/>
              </a:ext>
            </a:extLst>
          </p:cNvPr>
          <p:cNvGrpSpPr/>
          <p:nvPr/>
        </p:nvGrpSpPr>
        <p:grpSpPr>
          <a:xfrm>
            <a:off x="4859623" y="2805552"/>
            <a:ext cx="3854882" cy="3077369"/>
            <a:chOff x="5552352" y="2500745"/>
            <a:chExt cx="3854882" cy="3077369"/>
          </a:xfrm>
        </p:grpSpPr>
        <p:sp>
          <p:nvSpPr>
            <p:cNvPr id="42" name="Text Box 57">
              <a:extLst>
                <a:ext uri="{FF2B5EF4-FFF2-40B4-BE49-F238E27FC236}">
                  <a16:creationId xmlns:a16="http://schemas.microsoft.com/office/drawing/2014/main" id="{88423B53-A2BE-4030-A288-A98CA1643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73383-26BF-4021-9F80-8C742B70E5A9}"/>
                </a:ext>
              </a:extLst>
            </p:cNvPr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A97CC0-300E-4E60-A7B9-F357AF9BBB04}"/>
              </a:ext>
            </a:extLst>
          </p:cNvPr>
          <p:cNvCxnSpPr/>
          <p:nvPr/>
        </p:nvCxnSpPr>
        <p:spPr>
          <a:xfrm>
            <a:off x="6733307" y="2826334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DF3B9E-4D3E-42A4-B2F1-F673683A2684}"/>
              </a:ext>
            </a:extLst>
          </p:cNvPr>
          <p:cNvCxnSpPr/>
          <p:nvPr/>
        </p:nvCxnSpPr>
        <p:spPr>
          <a:xfrm>
            <a:off x="3297380" y="281940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2243B81-F9F1-43A3-B403-9E292364B910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EB971DB-19E7-4DA2-AFEB-D8F0F9E1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768" y="1368429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8FF28B4E-DFDA-4D3B-80F9-4B74D2C57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380" y="2881317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F5449531-956E-4C07-AC36-169CF39483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4780" y="2424117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1" name="Group 26">
            <a:extLst>
              <a:ext uri="{FF2B5EF4-FFF2-40B4-BE49-F238E27FC236}">
                <a16:creationId xmlns:a16="http://schemas.microsoft.com/office/drawing/2014/main" id="{131F473F-D074-4405-A7CA-113CE8A4CE58}"/>
              </a:ext>
            </a:extLst>
          </p:cNvPr>
          <p:cNvGrpSpPr>
            <a:grpSpLocks/>
          </p:cNvGrpSpPr>
          <p:nvPr/>
        </p:nvGrpSpPr>
        <p:grpSpPr bwMode="auto">
          <a:xfrm>
            <a:off x="6116780" y="1585917"/>
            <a:ext cx="2362200" cy="1762125"/>
            <a:chOff x="3744" y="1392"/>
            <a:chExt cx="1488" cy="1110"/>
          </a:xfrm>
        </p:grpSpPr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9F79E445-804D-48F2-803B-189947E9E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954C858F-5116-43B4-A113-117A98934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90">
            <a:extLst>
              <a:ext uri="{FF2B5EF4-FFF2-40B4-BE49-F238E27FC236}">
                <a16:creationId xmlns:a16="http://schemas.microsoft.com/office/drawing/2014/main" id="{55A7EEDC-3F2E-402F-93A6-ABF270988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180" y="2500317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15" name="Text Box 93">
            <a:extLst>
              <a:ext uri="{FF2B5EF4-FFF2-40B4-BE49-F238E27FC236}">
                <a16:creationId xmlns:a16="http://schemas.microsoft.com/office/drawing/2014/main" id="{21350AD7-538F-4939-8077-547DE97D3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505" y="2528892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R1</a:t>
            </a: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A9F0C840-65D1-49FD-AAA8-E50F05B35F98}"/>
              </a:ext>
            </a:extLst>
          </p:cNvPr>
          <p:cNvGrpSpPr>
            <a:grpSpLocks/>
          </p:cNvGrpSpPr>
          <p:nvPr/>
        </p:nvGrpSpPr>
        <p:grpSpPr bwMode="auto">
          <a:xfrm>
            <a:off x="3408505" y="2387604"/>
            <a:ext cx="762000" cy="66357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6BB36A8D-2E37-43E5-AAD6-916D7BF7C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49709BD2-C1BB-4A8D-9607-55CB8D76A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4FBEFB71-3F31-4ACA-8B62-A3EB07954F4F}"/>
              </a:ext>
            </a:extLst>
          </p:cNvPr>
          <p:cNvGrpSpPr>
            <a:grpSpLocks/>
          </p:cNvGrpSpPr>
          <p:nvPr/>
        </p:nvGrpSpPr>
        <p:grpSpPr bwMode="auto">
          <a:xfrm>
            <a:off x="2006743" y="1951042"/>
            <a:ext cx="609600" cy="598487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0272154C-E5AE-4C7A-AED8-791C22492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1087736E-0810-4FCB-B274-4DA3B133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356">
            <a:extLst>
              <a:ext uri="{FF2B5EF4-FFF2-40B4-BE49-F238E27FC236}">
                <a16:creationId xmlns:a16="http://schemas.microsoft.com/office/drawing/2014/main" id="{CA3EBC2D-213D-4B72-A1B9-D04C2B4078DC}"/>
              </a:ext>
            </a:extLst>
          </p:cNvPr>
          <p:cNvGrpSpPr>
            <a:grpSpLocks/>
          </p:cNvGrpSpPr>
          <p:nvPr/>
        </p:nvGrpSpPr>
        <p:grpSpPr bwMode="auto">
          <a:xfrm>
            <a:off x="2971943" y="1646242"/>
            <a:ext cx="609600" cy="598487"/>
            <a:chOff x="313" y="1497"/>
            <a:chExt cx="1152" cy="1014"/>
          </a:xfrm>
        </p:grpSpPr>
        <p:pic>
          <p:nvPicPr>
            <p:cNvPr id="23" name="Picture 354" descr="laptop_stylized_small">
              <a:extLst>
                <a:ext uri="{FF2B5EF4-FFF2-40B4-BE49-F238E27FC236}">
                  <a16:creationId xmlns:a16="http://schemas.microsoft.com/office/drawing/2014/main" id="{90CF82EB-341C-41AA-9AE1-B99FF25B9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55" descr="antenna_stylized">
              <a:extLst>
                <a:ext uri="{FF2B5EF4-FFF2-40B4-BE49-F238E27FC236}">
                  <a16:creationId xmlns:a16="http://schemas.microsoft.com/office/drawing/2014/main" id="{855FA4F0-F751-4224-9AE4-3431EA726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F87F8A-DD6D-4B21-9730-5FA149880031}"/>
              </a:ext>
            </a:extLst>
          </p:cNvPr>
          <p:cNvGrpSpPr/>
          <p:nvPr/>
        </p:nvGrpSpPr>
        <p:grpSpPr>
          <a:xfrm>
            <a:off x="4866413" y="2659496"/>
            <a:ext cx="744676" cy="388508"/>
            <a:chOff x="7493876" y="2774731"/>
            <a:chExt cx="1481958" cy="894622"/>
          </a:xfrm>
        </p:grpSpPr>
        <p:sp>
          <p:nvSpPr>
            <p:cNvPr id="26" name="Freeform 253">
              <a:extLst>
                <a:ext uri="{FF2B5EF4-FFF2-40B4-BE49-F238E27FC236}">
                  <a16:creationId xmlns:a16="http://schemas.microsoft.com/office/drawing/2014/main" id="{4D18EC0F-ED42-4B38-8730-C6481C9A76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256D7D-A00C-4145-B5B9-BF75762775E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BB0875-A71B-46CF-ABF3-2CD7C6183F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" name="Freeform 256">
                <a:extLst>
                  <a:ext uri="{FF2B5EF4-FFF2-40B4-BE49-F238E27FC236}">
                    <a16:creationId xmlns:a16="http://schemas.microsoft.com/office/drawing/2014/main" id="{BCFF64DC-752C-4B35-A995-E4274E45108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257">
                <a:extLst>
                  <a:ext uri="{FF2B5EF4-FFF2-40B4-BE49-F238E27FC236}">
                    <a16:creationId xmlns:a16="http://schemas.microsoft.com/office/drawing/2014/main" id="{DBE2B8DD-2A0F-441B-9EE6-5925C06626F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258">
                <a:extLst>
                  <a:ext uri="{FF2B5EF4-FFF2-40B4-BE49-F238E27FC236}">
                    <a16:creationId xmlns:a16="http://schemas.microsoft.com/office/drawing/2014/main" id="{63C277C3-CA4C-4ADB-B7D3-3A18F8899C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259">
                <a:extLst>
                  <a:ext uri="{FF2B5EF4-FFF2-40B4-BE49-F238E27FC236}">
                    <a16:creationId xmlns:a16="http://schemas.microsoft.com/office/drawing/2014/main" id="{D5F1FB41-3CB2-4DF0-B4E4-C1674808A9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BECFEA-2C7B-4025-A58B-CC825594FC89}"/>
              </a:ext>
            </a:extLst>
          </p:cNvPr>
          <p:cNvGrpSpPr/>
          <p:nvPr/>
        </p:nvGrpSpPr>
        <p:grpSpPr>
          <a:xfrm>
            <a:off x="465425" y="2947992"/>
            <a:ext cx="5330680" cy="3529506"/>
            <a:chOff x="368445" y="2795588"/>
            <a:chExt cx="5330680" cy="3529506"/>
          </a:xfrm>
        </p:grpSpPr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504B4B63-6C36-4520-B104-F599193A7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A9AB61-4BB5-4DE7-B39E-F308979C8573}"/>
                </a:ext>
              </a:extLst>
            </p:cNvPr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36" name="Rectangle 98">
                <a:extLst>
                  <a:ext uri="{FF2B5EF4-FFF2-40B4-BE49-F238E27FC236}">
                    <a16:creationId xmlns:a16="http://schemas.microsoft.com/office/drawing/2014/main" id="{6AD6405E-493D-4262-AAEA-1DEB9C706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charset="0"/>
                </a:endParaRPr>
              </a:p>
            </p:txBody>
          </p:sp>
          <p:sp>
            <p:nvSpPr>
              <p:cNvPr id="37" name="Text Box 97">
                <a:extLst>
                  <a:ext uri="{FF2B5EF4-FFF2-40B4-BE49-F238E27FC236}">
                    <a16:creationId xmlns:a16="http://schemas.microsoft.com/office/drawing/2014/main" id="{0EAA8943-1535-4312-940F-4DB7EE1B3F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AP MAC addr</a:t>
                </a:r>
              </a:p>
            </p:txBody>
          </p:sp>
          <p:sp>
            <p:nvSpPr>
              <p:cNvPr id="38" name="Line 99">
                <a:extLst>
                  <a:ext uri="{FF2B5EF4-FFF2-40B4-BE49-F238E27FC236}">
                    <a16:creationId xmlns:a16="http://schemas.microsoft.com/office/drawing/2014/main" id="{25C2C259-797E-40B9-832C-8FA35C37E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39" name="Line 100">
                <a:extLst>
                  <a:ext uri="{FF2B5EF4-FFF2-40B4-BE49-F238E27FC236}">
                    <a16:creationId xmlns:a16="http://schemas.microsoft.com/office/drawing/2014/main" id="{7956BA77-96C6-49F7-80D1-160B1CA02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0" name="Line 101">
                <a:extLst>
                  <a:ext uri="{FF2B5EF4-FFF2-40B4-BE49-F238E27FC236}">
                    <a16:creationId xmlns:a16="http://schemas.microsoft.com/office/drawing/2014/main" id="{CE7F1043-16EC-4BEB-8B70-9255A1E30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1" name="Freeform 109">
                <a:extLst>
                  <a:ext uri="{FF2B5EF4-FFF2-40B4-BE49-F238E27FC236}">
                    <a16:creationId xmlns:a16="http://schemas.microsoft.com/office/drawing/2014/main" id="{14CC3B3D-B81D-487F-921C-2335B321A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42" name="Freeform 110">
                <a:extLst>
                  <a:ext uri="{FF2B5EF4-FFF2-40B4-BE49-F238E27FC236}">
                    <a16:creationId xmlns:a16="http://schemas.microsoft.com/office/drawing/2014/main" id="{76FB16BF-4D14-4A4C-B293-6930CA6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43" name="Line 115">
                <a:extLst>
                  <a:ext uri="{FF2B5EF4-FFF2-40B4-BE49-F238E27FC236}">
                    <a16:creationId xmlns:a16="http://schemas.microsoft.com/office/drawing/2014/main" id="{D38DB6BA-6F89-4072-BDFE-B57E59336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4" name="Text Box 120">
                <a:extLst>
                  <a:ext uri="{FF2B5EF4-FFF2-40B4-BE49-F238E27FC236}">
                    <a16:creationId xmlns:a16="http://schemas.microsoft.com/office/drawing/2014/main" id="{3FFED819-2CCA-4997-B9F8-7D2FD2633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1</a:t>
                </a:r>
              </a:p>
            </p:txBody>
          </p:sp>
          <p:sp>
            <p:nvSpPr>
              <p:cNvPr id="45" name="Text Box 121">
                <a:extLst>
                  <a:ext uri="{FF2B5EF4-FFF2-40B4-BE49-F238E27FC236}">
                    <a16:creationId xmlns:a16="http://schemas.microsoft.com/office/drawing/2014/main" id="{48E83CB7-8D0A-4B2F-8B7B-D45B75F091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2</a:t>
                </a:r>
              </a:p>
            </p:txBody>
          </p:sp>
          <p:sp>
            <p:nvSpPr>
              <p:cNvPr id="46" name="Text Box 122">
                <a:extLst>
                  <a:ext uri="{FF2B5EF4-FFF2-40B4-BE49-F238E27FC236}">
                    <a16:creationId xmlns:a16="http://schemas.microsoft.com/office/drawing/2014/main" id="{3B8D2D99-E1E3-4A28-B475-E3EA0B9F1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3</a:t>
                </a:r>
              </a:p>
            </p:txBody>
          </p:sp>
          <p:sp>
            <p:nvSpPr>
              <p:cNvPr id="47" name="Text Box 123">
                <a:extLst>
                  <a:ext uri="{FF2B5EF4-FFF2-40B4-BE49-F238E27FC236}">
                    <a16:creationId xmlns:a16="http://schemas.microsoft.com/office/drawing/2014/main" id="{94F7EAE0-2031-4007-9723-1F5AEA0882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charset="0"/>
                  </a:rPr>
                  <a:t>frame</a:t>
                </a:r>
              </a:p>
            </p:txBody>
          </p:sp>
          <p:grpSp>
            <p:nvGrpSpPr>
              <p:cNvPr id="48" name="Group 106">
                <a:extLst>
                  <a:ext uri="{FF2B5EF4-FFF2-40B4-BE49-F238E27FC236}">
                    <a16:creationId xmlns:a16="http://schemas.microsoft.com/office/drawing/2014/main" id="{DDAB375A-BC69-4F6C-8910-99658431A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57" name="Freeform 103">
                  <a:extLst>
                    <a:ext uri="{FF2B5EF4-FFF2-40B4-BE49-F238E27FC236}">
                      <a16:creationId xmlns:a16="http://schemas.microsoft.com/office/drawing/2014/main" id="{BA0429C0-9837-41EA-8850-F0EDA0D6F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8" name="Freeform 104">
                  <a:extLst>
                    <a:ext uri="{FF2B5EF4-FFF2-40B4-BE49-F238E27FC236}">
                      <a16:creationId xmlns:a16="http://schemas.microsoft.com/office/drawing/2014/main" id="{378537E4-5A98-4EE0-9ADD-60F46F662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49" name="Group 111">
                <a:extLst>
                  <a:ext uri="{FF2B5EF4-FFF2-40B4-BE49-F238E27FC236}">
                    <a16:creationId xmlns:a16="http://schemas.microsoft.com/office/drawing/2014/main" id="{2C6FDFF5-7B9B-4D4A-88D1-CE295BFF6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55" name="Freeform 113">
                  <a:extLst>
                    <a:ext uri="{FF2B5EF4-FFF2-40B4-BE49-F238E27FC236}">
                      <a16:creationId xmlns:a16="http://schemas.microsoft.com/office/drawing/2014/main" id="{D488BD8B-2A76-43D4-9897-7D500F565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6" name="Freeform 114">
                  <a:extLst>
                    <a:ext uri="{FF2B5EF4-FFF2-40B4-BE49-F238E27FC236}">
                      <a16:creationId xmlns:a16="http://schemas.microsoft.com/office/drawing/2014/main" id="{5DAC50E4-2AF8-4988-8285-2B49D570A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50" name="Group 116">
                <a:extLst>
                  <a:ext uri="{FF2B5EF4-FFF2-40B4-BE49-F238E27FC236}">
                    <a16:creationId xmlns:a16="http://schemas.microsoft.com/office/drawing/2014/main" id="{FD2E9D89-B0A9-491D-9FC6-0C234098B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53" name="Freeform 118">
                  <a:extLst>
                    <a:ext uri="{FF2B5EF4-FFF2-40B4-BE49-F238E27FC236}">
                      <a16:creationId xmlns:a16="http://schemas.microsoft.com/office/drawing/2014/main" id="{AA0162D6-3EEB-4871-8A0B-D6204EBB0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4" name="Freeform 119">
                  <a:extLst>
                    <a:ext uri="{FF2B5EF4-FFF2-40B4-BE49-F238E27FC236}">
                      <a16:creationId xmlns:a16="http://schemas.microsoft.com/office/drawing/2014/main" id="{927CB35B-788D-4EFB-87E3-DF9303456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51" name="Text Box 97">
                <a:extLst>
                  <a:ext uri="{FF2B5EF4-FFF2-40B4-BE49-F238E27FC236}">
                    <a16:creationId xmlns:a16="http://schemas.microsoft.com/office/drawing/2014/main" id="{02D142A7-68A8-4F3F-B125-427111915D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R1 MAC addr</a:t>
                </a:r>
              </a:p>
            </p:txBody>
          </p:sp>
          <p:sp>
            <p:nvSpPr>
              <p:cNvPr id="52" name="Text Box 97">
                <a:extLst>
                  <a:ext uri="{FF2B5EF4-FFF2-40B4-BE49-F238E27FC236}">
                    <a16:creationId xmlns:a16="http://schemas.microsoft.com/office/drawing/2014/main" id="{7836CA8B-16A4-4F56-B96B-36908FA22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H1 MAC addr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CCA961-9C5D-4D79-8108-36F2A7125841}"/>
              </a:ext>
            </a:extLst>
          </p:cNvPr>
          <p:cNvGrpSpPr/>
          <p:nvPr/>
        </p:nvGrpSpPr>
        <p:grpSpPr>
          <a:xfrm>
            <a:off x="2626589" y="2519224"/>
            <a:ext cx="780829" cy="709297"/>
            <a:chOff x="2529609" y="2366820"/>
            <a:chExt cx="780829" cy="709297"/>
          </a:xfrm>
        </p:grpSpPr>
        <p:grpSp>
          <p:nvGrpSpPr>
            <p:cNvPr id="60" name="Group 201">
              <a:extLst>
                <a:ext uri="{FF2B5EF4-FFF2-40B4-BE49-F238E27FC236}">
                  <a16:creationId xmlns:a16="http://schemas.microsoft.com/office/drawing/2014/main" id="{D3E470B4-AD5F-4168-B797-8B5F4C0FC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62" name="Freeform 244">
                <a:extLst>
                  <a:ext uri="{FF2B5EF4-FFF2-40B4-BE49-F238E27FC236}">
                    <a16:creationId xmlns:a16="http://schemas.microsoft.com/office/drawing/2014/main" id="{33842FB1-3E36-41AF-9414-9A23651156B0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" name="Freeform 245">
                <a:extLst>
                  <a:ext uri="{FF2B5EF4-FFF2-40B4-BE49-F238E27FC236}">
                    <a16:creationId xmlns:a16="http://schemas.microsoft.com/office/drawing/2014/main" id="{EF0023F2-4B64-44F8-A6E0-EE96860E28F9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071D0B6-9854-457E-9C1D-A6134EC37D9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61" name="Right Arrow 260">
              <a:extLst>
                <a:ext uri="{FF2B5EF4-FFF2-40B4-BE49-F238E27FC236}">
                  <a16:creationId xmlns:a16="http://schemas.microsoft.com/office/drawing/2014/main" id="{E49DD21D-1B5D-42DD-9CF7-A5433CFDA4EB}"/>
                </a:ext>
              </a:extLst>
            </p:cNvPr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5" name="Freeform 95">
            <a:extLst>
              <a:ext uri="{FF2B5EF4-FFF2-40B4-BE49-F238E27FC236}">
                <a16:creationId xmlns:a16="http://schemas.microsoft.com/office/drawing/2014/main" id="{30407C31-B530-4357-9ACB-AE71317F72F0}"/>
              </a:ext>
            </a:extLst>
          </p:cNvPr>
          <p:cNvSpPr>
            <a:spLocks/>
          </p:cNvSpPr>
          <p:nvPr/>
        </p:nvSpPr>
        <p:spPr bwMode="auto">
          <a:xfrm>
            <a:off x="4433335" y="3297554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" fmla="*/ 3945 w 9979"/>
              <a:gd name="connsiteY0" fmla="*/ 0 h 10000"/>
              <a:gd name="connsiteX1" fmla="*/ 0 w 9979"/>
              <a:gd name="connsiteY1" fmla="*/ 9165 h 10000"/>
              <a:gd name="connsiteX2" fmla="*/ 5043 w 9979"/>
              <a:gd name="connsiteY2" fmla="*/ 9769 h 10000"/>
              <a:gd name="connsiteX3" fmla="*/ 9979 w 9979"/>
              <a:gd name="connsiteY3" fmla="*/ 9165 h 10000"/>
              <a:gd name="connsiteX4" fmla="*/ 4520 w 9979"/>
              <a:gd name="connsiteY4" fmla="*/ 476 h 10000"/>
              <a:gd name="connsiteX5" fmla="*/ 3945 w 9979"/>
              <a:gd name="connsiteY5" fmla="*/ 0 h 10000"/>
              <a:gd name="connsiteX0" fmla="*/ 3953 w 10000"/>
              <a:gd name="connsiteY0" fmla="*/ 0 h 9782"/>
              <a:gd name="connsiteX1" fmla="*/ 0 w 10000"/>
              <a:gd name="connsiteY1" fmla="*/ 9165 h 9782"/>
              <a:gd name="connsiteX2" fmla="*/ 5054 w 10000"/>
              <a:gd name="connsiteY2" fmla="*/ 9769 h 9782"/>
              <a:gd name="connsiteX3" fmla="*/ 10000 w 10000"/>
              <a:gd name="connsiteY3" fmla="*/ 9165 h 9782"/>
              <a:gd name="connsiteX4" fmla="*/ 4530 w 10000"/>
              <a:gd name="connsiteY4" fmla="*/ 476 h 9782"/>
              <a:gd name="connsiteX5" fmla="*/ 3953 w 10000"/>
              <a:gd name="connsiteY5" fmla="*/ 0 h 9782"/>
              <a:gd name="connsiteX0" fmla="*/ 3953 w 10000"/>
              <a:gd name="connsiteY0" fmla="*/ 0 h 10509"/>
              <a:gd name="connsiteX1" fmla="*/ 0 w 10000"/>
              <a:gd name="connsiteY1" fmla="*/ 9369 h 10509"/>
              <a:gd name="connsiteX2" fmla="*/ 10000 w 10000"/>
              <a:gd name="connsiteY2" fmla="*/ 9369 h 10509"/>
              <a:gd name="connsiteX3" fmla="*/ 4530 w 10000"/>
              <a:gd name="connsiteY3" fmla="*/ 487 h 10509"/>
              <a:gd name="connsiteX4" fmla="*/ 3953 w 10000"/>
              <a:gd name="connsiteY4" fmla="*/ 0 h 10509"/>
              <a:gd name="connsiteX0" fmla="*/ 3953 w 10109"/>
              <a:gd name="connsiteY0" fmla="*/ 0 h 10566"/>
              <a:gd name="connsiteX1" fmla="*/ 0 w 10109"/>
              <a:gd name="connsiteY1" fmla="*/ 9369 h 10566"/>
              <a:gd name="connsiteX2" fmla="*/ 10109 w 10109"/>
              <a:gd name="connsiteY2" fmla="*/ 9482 h 10566"/>
              <a:gd name="connsiteX3" fmla="*/ 4530 w 10109"/>
              <a:gd name="connsiteY3" fmla="*/ 487 h 10566"/>
              <a:gd name="connsiteX4" fmla="*/ 3953 w 10109"/>
              <a:gd name="connsiteY4" fmla="*/ 0 h 10566"/>
              <a:gd name="connsiteX0" fmla="*/ 3953 w 10109"/>
              <a:gd name="connsiteY0" fmla="*/ 0 h 10168"/>
              <a:gd name="connsiteX1" fmla="*/ 0 w 10109"/>
              <a:gd name="connsiteY1" fmla="*/ 9369 h 10168"/>
              <a:gd name="connsiteX2" fmla="*/ 10109 w 10109"/>
              <a:gd name="connsiteY2" fmla="*/ 9482 h 10168"/>
              <a:gd name="connsiteX3" fmla="*/ 4530 w 10109"/>
              <a:gd name="connsiteY3" fmla="*/ 487 h 10168"/>
              <a:gd name="connsiteX4" fmla="*/ 3953 w 10109"/>
              <a:gd name="connsiteY4" fmla="*/ 0 h 10168"/>
              <a:gd name="connsiteX0" fmla="*/ 3953 w 10109"/>
              <a:gd name="connsiteY0" fmla="*/ 0 h 9677"/>
              <a:gd name="connsiteX1" fmla="*/ 0 w 10109"/>
              <a:gd name="connsiteY1" fmla="*/ 9369 h 9677"/>
              <a:gd name="connsiteX2" fmla="*/ 10109 w 10109"/>
              <a:gd name="connsiteY2" fmla="*/ 9482 h 9677"/>
              <a:gd name="connsiteX3" fmla="*/ 4530 w 10109"/>
              <a:gd name="connsiteY3" fmla="*/ 487 h 9677"/>
              <a:gd name="connsiteX4" fmla="*/ 3953 w 10109"/>
              <a:gd name="connsiteY4" fmla="*/ 0 h 9677"/>
              <a:gd name="connsiteX0" fmla="*/ 3948 w 10038"/>
              <a:gd name="connsiteY0" fmla="*/ 0 h 10000"/>
              <a:gd name="connsiteX1" fmla="*/ 38 w 10038"/>
              <a:gd name="connsiteY1" fmla="*/ 9682 h 10000"/>
              <a:gd name="connsiteX2" fmla="*/ 10038 w 10038"/>
              <a:gd name="connsiteY2" fmla="*/ 9798 h 10000"/>
              <a:gd name="connsiteX3" fmla="*/ 4519 w 10038"/>
              <a:gd name="connsiteY3" fmla="*/ 503 h 10000"/>
              <a:gd name="connsiteX4" fmla="*/ 3948 w 10038"/>
              <a:gd name="connsiteY4" fmla="*/ 0 h 10000"/>
              <a:gd name="connsiteX0" fmla="*/ 66 w 11856"/>
              <a:gd name="connsiteY0" fmla="*/ 6001 h 9510"/>
              <a:gd name="connsiteX1" fmla="*/ 1856 w 11856"/>
              <a:gd name="connsiteY1" fmla="*/ 9192 h 9510"/>
              <a:gd name="connsiteX2" fmla="*/ 11856 w 11856"/>
              <a:gd name="connsiteY2" fmla="*/ 9308 h 9510"/>
              <a:gd name="connsiteX3" fmla="*/ 6337 w 11856"/>
              <a:gd name="connsiteY3" fmla="*/ 13 h 9510"/>
              <a:gd name="connsiteX4" fmla="*/ 66 w 11856"/>
              <a:gd name="connsiteY4" fmla="*/ 6001 h 9510"/>
              <a:gd name="connsiteX0" fmla="*/ 0 w 9944"/>
              <a:gd name="connsiteY0" fmla="*/ 6309 h 9999"/>
              <a:gd name="connsiteX1" fmla="*/ 1509 w 9944"/>
              <a:gd name="connsiteY1" fmla="*/ 9665 h 9999"/>
              <a:gd name="connsiteX2" fmla="*/ 9944 w 9944"/>
              <a:gd name="connsiteY2" fmla="*/ 9787 h 9999"/>
              <a:gd name="connsiteX3" fmla="*/ 5289 w 9944"/>
              <a:gd name="connsiteY3" fmla="*/ 13 h 9999"/>
              <a:gd name="connsiteX4" fmla="*/ 0 w 9944"/>
              <a:gd name="connsiteY4" fmla="*/ 6309 h 9999"/>
              <a:gd name="connsiteX0" fmla="*/ 0 w 10061"/>
              <a:gd name="connsiteY0" fmla="*/ 6556 h 10000"/>
              <a:gd name="connsiteX1" fmla="*/ 1578 w 10061"/>
              <a:gd name="connsiteY1" fmla="*/ 9666 h 10000"/>
              <a:gd name="connsiteX2" fmla="*/ 10061 w 10061"/>
              <a:gd name="connsiteY2" fmla="*/ 9788 h 10000"/>
              <a:gd name="connsiteX3" fmla="*/ 5380 w 10061"/>
              <a:gd name="connsiteY3" fmla="*/ 13 h 10000"/>
              <a:gd name="connsiteX4" fmla="*/ 0 w 10061"/>
              <a:gd name="connsiteY4" fmla="*/ 6556 h 10000"/>
              <a:gd name="connsiteX0" fmla="*/ 0 w 10061"/>
              <a:gd name="connsiteY0" fmla="*/ 934 h 4378"/>
              <a:gd name="connsiteX1" fmla="*/ 1578 w 10061"/>
              <a:gd name="connsiteY1" fmla="*/ 4044 h 4378"/>
              <a:gd name="connsiteX2" fmla="*/ 10061 w 10061"/>
              <a:gd name="connsiteY2" fmla="*/ 4166 h 4378"/>
              <a:gd name="connsiteX3" fmla="*/ 1586 w 10061"/>
              <a:gd name="connsiteY3" fmla="*/ 49 h 4378"/>
              <a:gd name="connsiteX4" fmla="*/ 0 w 10061"/>
              <a:gd name="connsiteY4" fmla="*/ 934 h 4378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021 h 9889"/>
              <a:gd name="connsiteX1" fmla="*/ 1568 w 10000"/>
              <a:gd name="connsiteY1" fmla="*/ 9125 h 9889"/>
              <a:gd name="connsiteX2" fmla="*/ 10000 w 10000"/>
              <a:gd name="connsiteY2" fmla="*/ 9404 h 9889"/>
              <a:gd name="connsiteX3" fmla="*/ 1576 w 10000"/>
              <a:gd name="connsiteY3" fmla="*/ 0 h 9889"/>
              <a:gd name="connsiteX4" fmla="*/ 0 w 10000"/>
              <a:gd name="connsiteY4" fmla="*/ 2021 h 9889"/>
              <a:gd name="connsiteX0" fmla="*/ 0 w 10000"/>
              <a:gd name="connsiteY0" fmla="*/ 2044 h 10000"/>
              <a:gd name="connsiteX1" fmla="*/ 1568 w 10000"/>
              <a:gd name="connsiteY1" fmla="*/ 9227 h 10000"/>
              <a:gd name="connsiteX2" fmla="*/ 10000 w 10000"/>
              <a:gd name="connsiteY2" fmla="*/ 9510 h 10000"/>
              <a:gd name="connsiteX3" fmla="*/ 1576 w 10000"/>
              <a:gd name="connsiteY3" fmla="*/ 0 h 10000"/>
              <a:gd name="connsiteX4" fmla="*/ 0 w 10000"/>
              <a:gd name="connsiteY4" fmla="*/ 2044 h 10000"/>
              <a:gd name="connsiteX0" fmla="*/ 0 w 10000"/>
              <a:gd name="connsiteY0" fmla="*/ 766 h 8722"/>
              <a:gd name="connsiteX1" fmla="*/ 1568 w 10000"/>
              <a:gd name="connsiteY1" fmla="*/ 7949 h 8722"/>
              <a:gd name="connsiteX2" fmla="*/ 10000 w 10000"/>
              <a:gd name="connsiteY2" fmla="*/ 8232 h 8722"/>
              <a:gd name="connsiteX3" fmla="*/ 299 w 10000"/>
              <a:gd name="connsiteY3" fmla="*/ 0 h 8722"/>
              <a:gd name="connsiteX4" fmla="*/ 0 w 10000"/>
              <a:gd name="connsiteY4" fmla="*/ 766 h 8722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3621 h 12743"/>
              <a:gd name="connsiteX1" fmla="*/ 1568 w 10000"/>
              <a:gd name="connsiteY1" fmla="*/ 11857 h 12743"/>
              <a:gd name="connsiteX2" fmla="*/ 10000 w 10000"/>
              <a:gd name="connsiteY2" fmla="*/ 12181 h 12743"/>
              <a:gd name="connsiteX3" fmla="*/ 223 w 10000"/>
              <a:gd name="connsiteY3" fmla="*/ 0 h 12743"/>
              <a:gd name="connsiteX4" fmla="*/ 0 w 10000"/>
              <a:gd name="connsiteY4" fmla="*/ 3621 h 12743"/>
              <a:gd name="connsiteX0" fmla="*/ 0 w 9975"/>
              <a:gd name="connsiteY0" fmla="*/ 4071 h 12743"/>
              <a:gd name="connsiteX1" fmla="*/ 1543 w 9975"/>
              <a:gd name="connsiteY1" fmla="*/ 11857 h 12743"/>
              <a:gd name="connsiteX2" fmla="*/ 9975 w 9975"/>
              <a:gd name="connsiteY2" fmla="*/ 12181 h 12743"/>
              <a:gd name="connsiteX3" fmla="*/ 198 w 9975"/>
              <a:gd name="connsiteY3" fmla="*/ 0 h 12743"/>
              <a:gd name="connsiteX4" fmla="*/ 0 w 9975"/>
              <a:gd name="connsiteY4" fmla="*/ 4071 h 12743"/>
              <a:gd name="connsiteX0" fmla="*/ 0 w 10000"/>
              <a:gd name="connsiteY0" fmla="*/ 3195 h 10158"/>
              <a:gd name="connsiteX1" fmla="*/ 1564 w 10000"/>
              <a:gd name="connsiteY1" fmla="*/ 9623 h 10158"/>
              <a:gd name="connsiteX2" fmla="*/ 10000 w 10000"/>
              <a:gd name="connsiteY2" fmla="*/ 9559 h 10158"/>
              <a:gd name="connsiteX3" fmla="*/ 198 w 10000"/>
              <a:gd name="connsiteY3" fmla="*/ 0 h 10158"/>
              <a:gd name="connsiteX4" fmla="*/ 0 w 10000"/>
              <a:gd name="connsiteY4" fmla="*/ 3195 h 1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DC28B3-2E53-4743-B99A-5B6BBCEFF0EE}"/>
              </a:ext>
            </a:extLst>
          </p:cNvPr>
          <p:cNvGrpSpPr/>
          <p:nvPr/>
        </p:nvGrpSpPr>
        <p:grpSpPr>
          <a:xfrm>
            <a:off x="5133395" y="3811676"/>
            <a:ext cx="4062542" cy="1287589"/>
            <a:chOff x="6006234" y="5127854"/>
            <a:chExt cx="4062542" cy="1287589"/>
          </a:xfrm>
        </p:grpSpPr>
        <p:sp>
          <p:nvSpPr>
            <p:cNvPr id="67" name="Rectangle 98">
              <a:extLst>
                <a:ext uri="{FF2B5EF4-FFF2-40B4-BE49-F238E27FC236}">
                  <a16:creationId xmlns:a16="http://schemas.microsoft.com/office/drawing/2014/main" id="{DC440D8C-761B-4F59-BA3E-95AA4CCA5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sp>
          <p:nvSpPr>
            <p:cNvPr id="68" name="Text Box 97">
              <a:extLst>
                <a:ext uri="{FF2B5EF4-FFF2-40B4-BE49-F238E27FC236}">
                  <a16:creationId xmlns:a16="http://schemas.microsoft.com/office/drawing/2014/main" id="{54E78632-8632-42EE-8344-41864D076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R1 MAC addr</a:t>
              </a:r>
            </a:p>
          </p:txBody>
        </p:sp>
        <p:sp>
          <p:nvSpPr>
            <p:cNvPr id="69" name="Line 99">
              <a:extLst>
                <a:ext uri="{FF2B5EF4-FFF2-40B4-BE49-F238E27FC236}">
                  <a16:creationId xmlns:a16="http://schemas.microsoft.com/office/drawing/2014/main" id="{C01E95EF-DA88-41F2-A97F-B5C8CBB8F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0" name="Line 100">
              <a:extLst>
                <a:ext uri="{FF2B5EF4-FFF2-40B4-BE49-F238E27FC236}">
                  <a16:creationId xmlns:a16="http://schemas.microsoft.com/office/drawing/2014/main" id="{57B540B4-EEB8-4FD5-B54F-0A2D6DCF9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1" name="Line 101">
              <a:extLst>
                <a:ext uri="{FF2B5EF4-FFF2-40B4-BE49-F238E27FC236}">
                  <a16:creationId xmlns:a16="http://schemas.microsoft.com/office/drawing/2014/main" id="{F2587484-D976-46D7-BE39-CBD998872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107ABB43-FD3C-45A0-9279-7D983FFA6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B53A8161-9180-4143-AC54-8B2DA5675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74" name="Text Box 120">
              <a:extLst>
                <a:ext uri="{FF2B5EF4-FFF2-40B4-BE49-F238E27FC236}">
                  <a16:creationId xmlns:a16="http://schemas.microsoft.com/office/drawing/2014/main" id="{458671B4-6441-4F36-9BA9-0C57F3409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dest addr</a:t>
              </a:r>
            </a:p>
          </p:txBody>
        </p:sp>
        <p:sp>
          <p:nvSpPr>
            <p:cNvPr id="75" name="Text Box 121">
              <a:extLst>
                <a:ext uri="{FF2B5EF4-FFF2-40B4-BE49-F238E27FC236}">
                  <a16:creationId xmlns:a16="http://schemas.microsoft.com/office/drawing/2014/main" id="{7E0476D0-2C48-4039-BEE5-85D7253C6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source addr</a:t>
              </a:r>
            </a:p>
          </p:txBody>
        </p:sp>
        <p:sp>
          <p:nvSpPr>
            <p:cNvPr id="76" name="Text Box 123">
              <a:extLst>
                <a:ext uri="{FF2B5EF4-FFF2-40B4-BE49-F238E27FC236}">
                  <a16:creationId xmlns:a16="http://schemas.microsoft.com/office/drawing/2014/main" id="{151300F4-9BFA-4709-B80B-5C283CEF2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charset="0"/>
                </a:rPr>
                <a:t>3 Ethernet </a:t>
              </a:r>
              <a:r>
                <a:rPr lang="en-US" sz="2000" i="1" dirty="0">
                  <a:latin typeface="+mn-lt"/>
                  <a:cs typeface="Arial" charset="0"/>
                </a:rPr>
                <a:t>frame</a:t>
              </a:r>
            </a:p>
          </p:txBody>
        </p:sp>
        <p:grpSp>
          <p:nvGrpSpPr>
            <p:cNvPr id="77" name="Group 106">
              <a:extLst>
                <a:ext uri="{FF2B5EF4-FFF2-40B4-BE49-F238E27FC236}">
                  <a16:creationId xmlns:a16="http://schemas.microsoft.com/office/drawing/2014/main" id="{48D9E426-709E-4756-91D2-9805C2AE0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86" name="Freeform 103">
                <a:extLst>
                  <a:ext uri="{FF2B5EF4-FFF2-40B4-BE49-F238E27FC236}">
                    <a16:creationId xmlns:a16="http://schemas.microsoft.com/office/drawing/2014/main" id="{73143BCD-A8C8-458A-A923-77B86B756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7" name="Freeform 104">
                <a:extLst>
                  <a:ext uri="{FF2B5EF4-FFF2-40B4-BE49-F238E27FC236}">
                    <a16:creationId xmlns:a16="http://schemas.microsoft.com/office/drawing/2014/main" id="{F0932C1B-A00D-444E-A3C0-401FC611A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78" name="Rectangle 108">
              <a:extLst>
                <a:ext uri="{FF2B5EF4-FFF2-40B4-BE49-F238E27FC236}">
                  <a16:creationId xmlns:a16="http://schemas.microsoft.com/office/drawing/2014/main" id="{1FD26E16-E4ED-4ACC-97E1-6E16B2D4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grpSp>
          <p:nvGrpSpPr>
            <p:cNvPr id="79" name="Group 111">
              <a:extLst>
                <a:ext uri="{FF2B5EF4-FFF2-40B4-BE49-F238E27FC236}">
                  <a16:creationId xmlns:a16="http://schemas.microsoft.com/office/drawing/2014/main" id="{51FB4BD4-8170-4926-B404-93B483F1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84" name="Freeform 113">
                <a:extLst>
                  <a:ext uri="{FF2B5EF4-FFF2-40B4-BE49-F238E27FC236}">
                    <a16:creationId xmlns:a16="http://schemas.microsoft.com/office/drawing/2014/main" id="{51C09117-4B7F-41B9-9528-D9D5499D9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5" name="Freeform 114">
                <a:extLst>
                  <a:ext uri="{FF2B5EF4-FFF2-40B4-BE49-F238E27FC236}">
                    <a16:creationId xmlns:a16="http://schemas.microsoft.com/office/drawing/2014/main" id="{5E5C7DEF-7F91-452F-BD61-20B7F58F3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80" name="Group 116">
              <a:extLst>
                <a:ext uri="{FF2B5EF4-FFF2-40B4-BE49-F238E27FC236}">
                  <a16:creationId xmlns:a16="http://schemas.microsoft.com/office/drawing/2014/main" id="{D4FBC4F8-4D19-4BB2-A409-1AECAE7E7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82" name="Freeform 118">
                <a:extLst>
                  <a:ext uri="{FF2B5EF4-FFF2-40B4-BE49-F238E27FC236}">
                    <a16:creationId xmlns:a16="http://schemas.microsoft.com/office/drawing/2014/main" id="{F5F417B4-CE17-417D-AEE0-1C1F5185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3" name="Freeform 119">
                <a:extLst>
                  <a:ext uri="{FF2B5EF4-FFF2-40B4-BE49-F238E27FC236}">
                    <a16:creationId xmlns:a16="http://schemas.microsoft.com/office/drawing/2014/main" id="{BCDC4085-593B-4B41-9FBF-BCF66A328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81" name="Text Box 97">
              <a:extLst>
                <a:ext uri="{FF2B5EF4-FFF2-40B4-BE49-F238E27FC236}">
                  <a16:creationId xmlns:a16="http://schemas.microsoft.com/office/drawing/2014/main" id="{C228E7E2-3FA8-45DD-B7EB-B7F908D71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H2 MAC addr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588454-F69C-4747-A682-34983F19CF01}"/>
              </a:ext>
            </a:extLst>
          </p:cNvPr>
          <p:cNvGrpSpPr/>
          <p:nvPr/>
        </p:nvGrpSpPr>
        <p:grpSpPr>
          <a:xfrm>
            <a:off x="4063790" y="2886956"/>
            <a:ext cx="780829" cy="768052"/>
            <a:chOff x="2503903" y="2308065"/>
            <a:chExt cx="780829" cy="768052"/>
          </a:xfrm>
        </p:grpSpPr>
        <p:grpSp>
          <p:nvGrpSpPr>
            <p:cNvPr id="89" name="Group 201">
              <a:extLst>
                <a:ext uri="{FF2B5EF4-FFF2-40B4-BE49-F238E27FC236}">
                  <a16:creationId xmlns:a16="http://schemas.microsoft.com/office/drawing/2014/main" id="{5A156B9C-EEEC-4FDB-BF1E-8BA5CE56E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91" name="Freeform 269">
                <a:extLst>
                  <a:ext uri="{FF2B5EF4-FFF2-40B4-BE49-F238E27FC236}">
                    <a16:creationId xmlns:a16="http://schemas.microsoft.com/office/drawing/2014/main" id="{194CD870-0900-4C2E-80E8-08C18A211478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270">
                <a:extLst>
                  <a:ext uri="{FF2B5EF4-FFF2-40B4-BE49-F238E27FC236}">
                    <a16:creationId xmlns:a16="http://schemas.microsoft.com/office/drawing/2014/main" id="{5F1C3936-6359-4421-BE3A-C983B03C95BF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6426115-0D7E-4124-BA67-5EBCD3EB0D16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0" name="Right Arrow 268">
              <a:extLst>
                <a:ext uri="{FF2B5EF4-FFF2-40B4-BE49-F238E27FC236}">
                  <a16:creationId xmlns:a16="http://schemas.microsoft.com/office/drawing/2014/main" id="{F1721F00-C147-4489-B5BF-33E3D899A6B1}"/>
                </a:ext>
              </a:extLst>
            </p:cNvPr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59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384719C-460F-42CB-9E2A-0F15E9AA3A62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F1CBA9-C9B4-4B94-9CB3-498652610B78}"/>
              </a:ext>
            </a:extLst>
          </p:cNvPr>
          <p:cNvGrpSpPr/>
          <p:nvPr/>
        </p:nvGrpSpPr>
        <p:grpSpPr>
          <a:xfrm>
            <a:off x="905451" y="2445464"/>
            <a:ext cx="7481098" cy="403388"/>
            <a:chOff x="2290908" y="1240118"/>
            <a:chExt cx="7481098" cy="403388"/>
          </a:xfrm>
        </p:grpSpPr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AEF7E116-AE61-4E5A-8966-6502D8F7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30693BEF-A8CE-4D1B-AA7F-BF5A925FE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A727BBCB-03A5-4422-9C95-8C19E9228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39AFBBED-200B-4715-BD1E-3FD970C17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7EA00B34-5B6F-4A0F-AA91-D37F7C46B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5D7495C8-4C99-4791-8661-A14372B7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56E7D46B-1C14-4524-93EA-8CDB2FEDA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3C19B958-3884-43AD-AC43-11B3806DA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0 - 2312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519517F5-267E-495D-9B75-A0813C2E6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E03DC-B443-4B2F-9CF9-A70A5DFD85EE}"/>
              </a:ext>
            </a:extLst>
          </p:cNvPr>
          <p:cNvGrpSpPr/>
          <p:nvPr/>
        </p:nvGrpSpPr>
        <p:grpSpPr>
          <a:xfrm>
            <a:off x="554179" y="2807276"/>
            <a:ext cx="8130594" cy="854364"/>
            <a:chOff x="1939636" y="1546513"/>
            <a:chExt cx="8130594" cy="8543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982D7-6074-4362-B9D5-6433DDE2B657}"/>
                </a:ext>
              </a:extLst>
            </p:cNvPr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FC0B06-4A57-4D6F-8B07-9AF934849856}"/>
                  </a:ext>
                </a:extLst>
              </p:cNvPr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67013-F3CE-4EE0-A7C3-97D917C5F29C}"/>
                  </a:ext>
                </a:extLst>
              </p:cNvPr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0517EFE-2DD7-4680-A113-A96CA6C99D1F}"/>
                  </a:ext>
                </a:extLst>
              </p:cNvPr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8A1EFEC-CDF0-48E8-ACE2-F83930D68D0C}"/>
                  </a:ext>
                </a:extLst>
              </p:cNvPr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0AE07D5-D574-427E-8A88-A0585C1A2A0A}"/>
                  </a:ext>
                </a:extLst>
              </p:cNvPr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00C8014-FB7D-4D95-9972-76E83FFF42F1}"/>
                  </a:ext>
                </a:extLst>
              </p:cNvPr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A62089B-F8BC-47DA-98A7-6AD8C96AD736}"/>
                  </a:ext>
                </a:extLst>
              </p:cNvPr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52AECD7-302D-40F3-BD97-2483456A686C}"/>
                  </a:ext>
                </a:extLst>
              </p:cNvPr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BD5E48A-F0A2-46D3-8C32-E9E4F6BA379A}"/>
                  </a:ext>
                </a:extLst>
              </p:cNvPr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924C81E3-F317-4F58-B967-6D353F53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frame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control</a:t>
              </a: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24D4805E-FC2E-4E0F-810D-207E146A9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duration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9B2045-61D7-4FB7-8B7F-2AF7FB95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1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73C801BB-0D7E-473F-8824-3C1A84FAE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2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952B273-DAAA-44EC-A2CA-B258D7747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4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565F2E77-2650-4E14-B817-3A5122963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3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BC9739F-180C-4963-889E-F7909E51F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B3672B4D-F71D-4104-B983-C154D6EAB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payload</a:t>
              </a: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C0A5059-2423-4C3C-969C-FCEE2A830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CRC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C3B9CAB0-B2B1-4E43-BFAA-BF0F8ADE2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seq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DC131C-26DA-4D5E-983B-3DA0ACB6EBD2}"/>
              </a:ext>
            </a:extLst>
          </p:cNvPr>
          <p:cNvGrpSpPr/>
          <p:nvPr/>
        </p:nvGrpSpPr>
        <p:grpSpPr>
          <a:xfrm>
            <a:off x="1411575" y="1584472"/>
            <a:ext cx="3120341" cy="1172583"/>
            <a:chOff x="2700050" y="1584472"/>
            <a:chExt cx="3120341" cy="1172583"/>
          </a:xfrm>
        </p:grpSpPr>
        <p:sp>
          <p:nvSpPr>
            <p:cNvPr id="40" name="Text Box 49">
              <a:extLst>
                <a:ext uri="{FF2B5EF4-FFF2-40B4-BE49-F238E27FC236}">
                  <a16:creationId xmlns:a16="http://schemas.microsoft.com/office/drawing/2014/main" id="{08BD1DF5-E04F-40DD-B794-E49831E79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duration of reserved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transmission time (RTS/CTS)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5630B8-A7C6-49BA-B589-79E618B2864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8CCF54-7EB7-4FA6-A052-19AF886C1D8B}"/>
              </a:ext>
            </a:extLst>
          </p:cNvPr>
          <p:cNvGrpSpPr/>
          <p:nvPr/>
        </p:nvGrpSpPr>
        <p:grpSpPr>
          <a:xfrm>
            <a:off x="4762355" y="1584904"/>
            <a:ext cx="3938298" cy="1186006"/>
            <a:chOff x="6050830" y="1584904"/>
            <a:chExt cx="3938298" cy="1186006"/>
          </a:xfrm>
        </p:grpSpPr>
        <p:sp>
          <p:nvSpPr>
            <p:cNvPr id="43" name="Text Box 51">
              <a:extLst>
                <a:ext uri="{FF2B5EF4-FFF2-40B4-BE49-F238E27FC236}">
                  <a16:creationId xmlns:a16="http://schemas.microsoft.com/office/drawing/2014/main" id="{F051BF98-69F9-4606-890B-0D3F76993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frame sequence # (for reliable data transfer)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FC86F1-B9E7-4B96-B0EC-6DF1728738FC}"/>
                </a:ext>
              </a:extLst>
            </p:cNvPr>
            <p:cNvCxnSpPr>
              <a:cxnSpLocks/>
            </p:cNvCxnSpPr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1B5865-2091-4E57-9564-6094735CB249}"/>
              </a:ext>
            </a:extLst>
          </p:cNvPr>
          <p:cNvGrpSpPr/>
          <p:nvPr/>
        </p:nvGrpSpPr>
        <p:grpSpPr>
          <a:xfrm>
            <a:off x="442911" y="3602038"/>
            <a:ext cx="8562541" cy="1852978"/>
            <a:chOff x="1731386" y="3602038"/>
            <a:chExt cx="8562541" cy="1852978"/>
          </a:xfrm>
        </p:grpSpPr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6F524A-0A58-46A4-9B39-1DD67DB01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9935"/>
                <a:gd name="connsiteY0" fmla="*/ 0 h 9881"/>
                <a:gd name="connsiteX1" fmla="*/ 0 w 9935"/>
                <a:gd name="connsiteY1" fmla="*/ 9881 h 9881"/>
                <a:gd name="connsiteX2" fmla="*/ 9935 w 9935"/>
                <a:gd name="connsiteY2" fmla="*/ 9741 h 9881"/>
                <a:gd name="connsiteX3" fmla="*/ 1083 w 9935"/>
                <a:gd name="connsiteY3" fmla="*/ 0 h 9881"/>
                <a:gd name="connsiteX4" fmla="*/ 119 w 9935"/>
                <a:gd name="connsiteY4" fmla="*/ 0 h 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Text Box 35">
              <a:extLst>
                <a:ext uri="{FF2B5EF4-FFF2-40B4-BE49-F238E27FC236}">
                  <a16:creationId xmlns:a16="http://schemas.microsoft.com/office/drawing/2014/main" id="{9CA0E872-7D75-44CE-8DBB-B67849593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48" name="Text Box 36">
              <a:extLst>
                <a:ext uri="{FF2B5EF4-FFF2-40B4-BE49-F238E27FC236}">
                  <a16:creationId xmlns:a16="http://schemas.microsoft.com/office/drawing/2014/main" id="{02A1BB62-8D6D-4D91-8D58-12E80B875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49" name="Text Box 37">
              <a:extLst>
                <a:ext uri="{FF2B5EF4-FFF2-40B4-BE49-F238E27FC236}">
                  <a16:creationId xmlns:a16="http://schemas.microsoft.com/office/drawing/2014/main" id="{9ABEBFA1-C0EB-433E-9093-3A4431B9D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</a:p>
          </p:txBody>
        </p:sp>
        <p:sp>
          <p:nvSpPr>
            <p:cNvPr id="50" name="Text Box 38">
              <a:extLst>
                <a:ext uri="{FF2B5EF4-FFF2-40B4-BE49-F238E27FC236}">
                  <a16:creationId xmlns:a16="http://schemas.microsoft.com/office/drawing/2014/main" id="{C04BA6F6-3295-42ED-8BAF-5F6E6E4FB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Text Box 39">
              <a:extLst>
                <a:ext uri="{FF2B5EF4-FFF2-40B4-BE49-F238E27FC236}">
                  <a16:creationId xmlns:a16="http://schemas.microsoft.com/office/drawing/2014/main" id="{FE1939E6-ADE5-4757-BDF9-839196527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2" name="Text Box 40">
              <a:extLst>
                <a:ext uri="{FF2B5EF4-FFF2-40B4-BE49-F238E27FC236}">
                  <a16:creationId xmlns:a16="http://schemas.microsoft.com/office/drawing/2014/main" id="{7A13DC1C-566F-4348-BFD3-692CCF4A1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3" name="Text Box 41">
              <a:extLst>
                <a:ext uri="{FF2B5EF4-FFF2-40B4-BE49-F238E27FC236}">
                  <a16:creationId xmlns:a16="http://schemas.microsoft.com/office/drawing/2014/main" id="{0F724468-E95D-423E-B881-FA92ED32E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4" name="Text Box 42">
              <a:extLst>
                <a:ext uri="{FF2B5EF4-FFF2-40B4-BE49-F238E27FC236}">
                  <a16:creationId xmlns:a16="http://schemas.microsoft.com/office/drawing/2014/main" id="{F8F58624-F246-4CF1-8DD0-BEF644573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5" name="Text Box 43">
              <a:extLst>
                <a:ext uri="{FF2B5EF4-FFF2-40B4-BE49-F238E27FC236}">
                  <a16:creationId xmlns:a16="http://schemas.microsoft.com/office/drawing/2014/main" id="{58FD2A15-B272-4899-96BA-0EC655145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" name="Text Box 44">
              <a:extLst>
                <a:ext uri="{FF2B5EF4-FFF2-40B4-BE49-F238E27FC236}">
                  <a16:creationId xmlns:a16="http://schemas.microsoft.com/office/drawing/2014/main" id="{191BEA16-9E02-4EC3-B16C-7C03EF4E5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7" name="Text Box 45">
              <a:extLst>
                <a:ext uri="{FF2B5EF4-FFF2-40B4-BE49-F238E27FC236}">
                  <a16:creationId xmlns:a16="http://schemas.microsoft.com/office/drawing/2014/main" id="{FD450B9A-8245-4D73-93CF-2961BAD9D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4F2D6C-2EFD-4AEB-9ACB-00CEC5BB6A0D}"/>
                </a:ext>
              </a:extLst>
            </p:cNvPr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67AA90F-CD0C-410D-B665-725147FBE3BE}"/>
                  </a:ext>
                </a:extLst>
              </p:cNvPr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0BF3663-884D-4C1E-97CD-365A32F34716}"/>
                    </a:ext>
                  </a:extLst>
                </p:cNvPr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4BDF8C3-78B6-4200-9D1E-712613AB962D}"/>
                    </a:ext>
                  </a:extLst>
                </p:cNvPr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D92026C-210A-4F38-9D63-4195B56123D8}"/>
                    </a:ext>
                  </a:extLst>
                </p:cNvPr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46603A7-C845-430E-B35C-C2CF8DAFC8D9}"/>
                    </a:ext>
                  </a:extLst>
                </p:cNvPr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41C352-D294-46B7-9B0C-D39D1F459554}"/>
                    </a:ext>
                  </a:extLst>
                </p:cNvPr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17A6677-7F05-47ED-BCD0-157952734E81}"/>
                    </a:ext>
                  </a:extLst>
                </p:cNvPr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9CBD4E9-BBAB-4668-A575-E5CA92681F4D}"/>
                    </a:ext>
                  </a:extLst>
                </p:cNvPr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7268675-DEC6-47BE-BB7D-7540F2639602}"/>
                    </a:ext>
                  </a:extLst>
                </p:cNvPr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A36FC4C-2465-458F-8B8B-ED58EC6E1737}"/>
                    </a:ext>
                  </a:extLst>
                </p:cNvPr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AF8F29B-9FE5-4EB1-B3BD-BE53E3E49D87}"/>
                    </a:ext>
                  </a:extLst>
                </p:cNvPr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4CFC118-9040-4143-BDA6-8A7965D85418}"/>
                    </a:ext>
                  </a:extLst>
                </p:cNvPr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Rectangle 24">
                <a:extLst>
                  <a:ext uri="{FF2B5EF4-FFF2-40B4-BE49-F238E27FC236}">
                    <a16:creationId xmlns:a16="http://schemas.microsoft.com/office/drawing/2014/main" id="{DD776D15-0FA9-4E81-9838-B9BA4FCE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type</a:t>
                </a:r>
              </a:p>
            </p:txBody>
          </p:sp>
          <p:sp>
            <p:nvSpPr>
              <p:cNvPr id="61" name="Rectangle 25">
                <a:extLst>
                  <a:ext uri="{FF2B5EF4-FFF2-40B4-BE49-F238E27FC236}">
                    <a16:creationId xmlns:a16="http://schemas.microsoft.com/office/drawing/2014/main" id="{9F968B45-84EB-4474-B8A7-FD8E4215B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from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62" name="Rectangle 26">
                <a:extLst>
                  <a:ext uri="{FF2B5EF4-FFF2-40B4-BE49-F238E27FC236}">
                    <a16:creationId xmlns:a16="http://schemas.microsoft.com/office/drawing/2014/main" id="{7F1DA848-1F5D-431E-B899-738CE1D50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subtype</a:t>
                </a:r>
              </a:p>
            </p:txBody>
          </p:sp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3D02871D-9302-4CB6-9438-8FBE939B7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2B06BE6B-E54D-43E9-85B7-9DA75C19C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frag</a:t>
                </a:r>
              </a:p>
            </p:txBody>
          </p:sp>
          <p:sp>
            <p:nvSpPr>
              <p:cNvPr id="65" name="Rectangle 29">
                <a:extLst>
                  <a:ext uri="{FF2B5EF4-FFF2-40B4-BE49-F238E27FC236}">
                    <a16:creationId xmlns:a16="http://schemas.microsoft.com/office/drawing/2014/main" id="{807280A1-1230-44F0-828E-E82705639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WEP</a:t>
                </a:r>
              </a:p>
            </p:txBody>
          </p: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CF9DD8A1-55FE-43CE-A20F-C2F513CF1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</p:txBody>
          </p:sp>
          <p:sp>
            <p:nvSpPr>
              <p:cNvPr id="67" name="Rectangle 31">
                <a:extLst>
                  <a:ext uri="{FF2B5EF4-FFF2-40B4-BE49-F238E27FC236}">
                    <a16:creationId xmlns:a16="http://schemas.microsoft.com/office/drawing/2014/main" id="{75837BFF-E28A-4578-9D29-0EF19959A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power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mgt</a:t>
                </a:r>
              </a:p>
            </p:txBody>
          </p:sp>
          <p:sp>
            <p:nvSpPr>
              <p:cNvPr id="68" name="Rectangle 32">
                <a:extLst>
                  <a:ext uri="{FF2B5EF4-FFF2-40B4-BE49-F238E27FC236}">
                    <a16:creationId xmlns:a16="http://schemas.microsoft.com/office/drawing/2014/main" id="{198D1121-04DD-41DD-83EC-7F28882C1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retry</a:t>
                </a:r>
              </a:p>
            </p:txBody>
          </p:sp>
          <p:sp>
            <p:nvSpPr>
              <p:cNvPr id="69" name="Rectangle 33">
                <a:extLst>
                  <a:ext uri="{FF2B5EF4-FFF2-40B4-BE49-F238E27FC236}">
                    <a16:creationId xmlns:a16="http://schemas.microsoft.com/office/drawing/2014/main" id="{F5230852-8FAE-42F3-970C-225847247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rsvd</a:t>
                </a:r>
              </a:p>
            </p:txBody>
          </p:sp>
          <p:sp>
            <p:nvSpPr>
              <p:cNvPr id="70" name="Rectangle 34">
                <a:extLst>
                  <a:ext uri="{FF2B5EF4-FFF2-40B4-BE49-F238E27FC236}">
                    <a16:creationId xmlns:a16="http://schemas.microsoft.com/office/drawing/2014/main" id="{B95F49BE-F9DD-4746-ABE3-80D5636EA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protocol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version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52561A3-5EB4-4415-B864-0885AD525380}"/>
              </a:ext>
            </a:extLst>
          </p:cNvPr>
          <p:cNvGrpSpPr/>
          <p:nvPr/>
        </p:nvGrpSpPr>
        <p:grpSpPr>
          <a:xfrm>
            <a:off x="1744949" y="5444836"/>
            <a:ext cx="4794394" cy="820183"/>
            <a:chOff x="3033424" y="5444836"/>
            <a:chExt cx="4794394" cy="820183"/>
          </a:xfrm>
        </p:grpSpPr>
        <p:sp>
          <p:nvSpPr>
            <p:cNvPr id="83" name="Text Box 54">
              <a:extLst>
                <a:ext uri="{FF2B5EF4-FFF2-40B4-BE49-F238E27FC236}">
                  <a16:creationId xmlns:a16="http://schemas.microsoft.com/office/drawing/2014/main" id="{59E5123C-24C8-4050-8BC1-EA0D40E1E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frame type (RTS, CTS, ACK, data)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32305B6-219F-4FCF-AF83-FDBE402CEC28}"/>
                </a:ext>
              </a:extLst>
            </p:cNvPr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1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4842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802.11: mobility within same subnet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6CD424-0460-4FA9-809D-327BE8628E94}"/>
              </a:ext>
            </a:extLst>
          </p:cNvPr>
          <p:cNvCxnSpPr/>
          <p:nvPr/>
        </p:nvCxnSpPr>
        <p:spPr>
          <a:xfrm>
            <a:off x="7883228" y="2105892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4">
            <a:extLst>
              <a:ext uri="{FF2B5EF4-FFF2-40B4-BE49-F238E27FC236}">
                <a16:creationId xmlns:a16="http://schemas.microsoft.com/office/drawing/2014/main" id="{AE2C3C72-4C07-40D1-9C5E-D56317CC3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4" y="1699639"/>
            <a:ext cx="6276109" cy="14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>
                <a:cs typeface="+mn-cs"/>
              </a:rPr>
              <a:t>H1 remains in same IP subnet: IP address can remain same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B04996EA-A1B3-410D-B5A7-7C6AA0BAB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608" y="3373729"/>
            <a:ext cx="2154237" cy="2093912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Oval 38">
            <a:extLst>
              <a:ext uri="{FF2B5EF4-FFF2-40B4-BE49-F238E27FC236}">
                <a16:creationId xmlns:a16="http://schemas.microsoft.com/office/drawing/2014/main" id="{DDF58EEF-4781-45FF-903D-89457D419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045" y="3435641"/>
            <a:ext cx="2278063" cy="205105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Line 59">
            <a:extLst>
              <a:ext uri="{FF2B5EF4-FFF2-40B4-BE49-F238E27FC236}">
                <a16:creationId xmlns:a16="http://schemas.microsoft.com/office/drawing/2014/main" id="{AECFA5EF-9A81-43AF-AAF0-EEF1F1668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8358" y="4419891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263833B8-ED68-4A9C-89C8-7465678CCA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0995" y="43230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1">
            <a:extLst>
              <a:ext uri="{FF2B5EF4-FFF2-40B4-BE49-F238E27FC236}">
                <a16:creationId xmlns:a16="http://schemas.microsoft.com/office/drawing/2014/main" id="{82C65B2E-7E34-408B-A17F-EFAD3BC287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5283" y="43992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2">
            <a:extLst>
              <a:ext uri="{FF2B5EF4-FFF2-40B4-BE49-F238E27FC236}">
                <a16:creationId xmlns:a16="http://schemas.microsoft.com/office/drawing/2014/main" id="{53A121A9-2184-4980-97CB-25C2045F65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48133" y="446592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" name="Group 356">
            <a:extLst>
              <a:ext uri="{FF2B5EF4-FFF2-40B4-BE49-F238E27FC236}">
                <a16:creationId xmlns:a16="http://schemas.microsoft.com/office/drawing/2014/main" id="{3DAC2C44-7A03-4ADE-94C4-6200A61B9E09}"/>
              </a:ext>
            </a:extLst>
          </p:cNvPr>
          <p:cNvGrpSpPr>
            <a:grpSpLocks/>
          </p:cNvGrpSpPr>
          <p:nvPr/>
        </p:nvGrpSpPr>
        <p:grpSpPr bwMode="auto">
          <a:xfrm>
            <a:off x="9391208" y="3861091"/>
            <a:ext cx="333375" cy="369888"/>
            <a:chOff x="313" y="1497"/>
            <a:chExt cx="1152" cy="1014"/>
          </a:xfrm>
        </p:grpSpPr>
        <p:pic>
          <p:nvPicPr>
            <p:cNvPr id="16" name="Picture 354" descr="laptop_stylized_small">
              <a:extLst>
                <a:ext uri="{FF2B5EF4-FFF2-40B4-BE49-F238E27FC236}">
                  <a16:creationId xmlns:a16="http://schemas.microsoft.com/office/drawing/2014/main" id="{9ECB48F4-F6E5-4A8F-9DEC-4242AD06A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55" descr="antenna_stylized">
              <a:extLst>
                <a:ext uri="{FF2B5EF4-FFF2-40B4-BE49-F238E27FC236}">
                  <a16:creationId xmlns:a16="http://schemas.microsoft.com/office/drawing/2014/main" id="{9EBAC5FD-46E0-451B-B52D-A8930B63E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403">
            <a:extLst>
              <a:ext uri="{FF2B5EF4-FFF2-40B4-BE49-F238E27FC236}">
                <a16:creationId xmlns:a16="http://schemas.microsoft.com/office/drawing/2014/main" id="{E40FA4B4-6BB9-492F-BEFD-222DD2C4F5EC}"/>
              </a:ext>
            </a:extLst>
          </p:cNvPr>
          <p:cNvGrpSpPr>
            <a:grpSpLocks/>
          </p:cNvGrpSpPr>
          <p:nvPr/>
        </p:nvGrpSpPr>
        <p:grpSpPr bwMode="auto">
          <a:xfrm>
            <a:off x="6354320" y="4350041"/>
            <a:ext cx="525463" cy="392113"/>
            <a:chOff x="2751" y="1851"/>
            <a:chExt cx="462" cy="478"/>
          </a:xfrm>
        </p:grpSpPr>
        <p:pic>
          <p:nvPicPr>
            <p:cNvPr id="19" name="Picture 364" descr="iphone_stylized_small">
              <a:extLst>
                <a:ext uri="{FF2B5EF4-FFF2-40B4-BE49-F238E27FC236}">
                  <a16:creationId xmlns:a16="http://schemas.microsoft.com/office/drawing/2014/main" id="{B7ECF613-15DB-43F6-A517-5E18E840C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02" descr="antenna_radiation_stylized">
              <a:extLst>
                <a:ext uri="{FF2B5EF4-FFF2-40B4-BE49-F238E27FC236}">
                  <a16:creationId xmlns:a16="http://schemas.microsoft.com/office/drawing/2014/main" id="{B5A7F3D1-ECA8-484C-935E-724CCEB76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356">
            <a:extLst>
              <a:ext uri="{FF2B5EF4-FFF2-40B4-BE49-F238E27FC236}">
                <a16:creationId xmlns:a16="http://schemas.microsoft.com/office/drawing/2014/main" id="{23B2C01F-2F00-4297-8978-99DD7CEF56B6}"/>
              </a:ext>
            </a:extLst>
          </p:cNvPr>
          <p:cNvGrpSpPr>
            <a:grpSpLocks/>
          </p:cNvGrpSpPr>
          <p:nvPr/>
        </p:nvGrpSpPr>
        <p:grpSpPr bwMode="auto">
          <a:xfrm>
            <a:off x="8730808" y="4786604"/>
            <a:ext cx="363537" cy="338137"/>
            <a:chOff x="313" y="1497"/>
            <a:chExt cx="1152" cy="1014"/>
          </a:xfrm>
        </p:grpSpPr>
        <p:pic>
          <p:nvPicPr>
            <p:cNvPr id="22" name="Picture 354" descr="laptop_stylized_small">
              <a:extLst>
                <a:ext uri="{FF2B5EF4-FFF2-40B4-BE49-F238E27FC236}">
                  <a16:creationId xmlns:a16="http://schemas.microsoft.com/office/drawing/2014/main" id="{EE44A91A-DA60-4976-B710-7E4D00E74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55" descr="antenna_stylized">
              <a:extLst>
                <a:ext uri="{FF2B5EF4-FFF2-40B4-BE49-F238E27FC236}">
                  <a16:creationId xmlns:a16="http://schemas.microsoft.com/office/drawing/2014/main" id="{F7F28A22-F90F-4174-BAE1-8FC05965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356">
            <a:extLst>
              <a:ext uri="{FF2B5EF4-FFF2-40B4-BE49-F238E27FC236}">
                <a16:creationId xmlns:a16="http://schemas.microsoft.com/office/drawing/2014/main" id="{32F77C49-A578-4E15-A76B-3B7D15BD1697}"/>
              </a:ext>
            </a:extLst>
          </p:cNvPr>
          <p:cNvGrpSpPr>
            <a:grpSpLocks/>
          </p:cNvGrpSpPr>
          <p:nvPr/>
        </p:nvGrpSpPr>
        <p:grpSpPr bwMode="auto">
          <a:xfrm>
            <a:off x="7502083" y="4807241"/>
            <a:ext cx="376237" cy="347663"/>
            <a:chOff x="313" y="1497"/>
            <a:chExt cx="1152" cy="1014"/>
          </a:xfrm>
        </p:grpSpPr>
        <p:pic>
          <p:nvPicPr>
            <p:cNvPr id="25" name="Picture 354" descr="laptop_stylized_small">
              <a:extLst>
                <a:ext uri="{FF2B5EF4-FFF2-40B4-BE49-F238E27FC236}">
                  <a16:creationId xmlns:a16="http://schemas.microsoft.com/office/drawing/2014/main" id="{3EBD333B-8DBF-4CD9-8892-89A28141F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16567554-722C-42D3-B043-AD2F78873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356">
            <a:extLst>
              <a:ext uri="{FF2B5EF4-FFF2-40B4-BE49-F238E27FC236}">
                <a16:creationId xmlns:a16="http://schemas.microsoft.com/office/drawing/2014/main" id="{34847FF4-96DD-4E17-B2D0-376B646AC11B}"/>
              </a:ext>
            </a:extLst>
          </p:cNvPr>
          <p:cNvGrpSpPr>
            <a:grpSpLocks/>
          </p:cNvGrpSpPr>
          <p:nvPr/>
        </p:nvGrpSpPr>
        <p:grpSpPr bwMode="auto">
          <a:xfrm>
            <a:off x="6779770" y="4826291"/>
            <a:ext cx="384175" cy="438150"/>
            <a:chOff x="313" y="1497"/>
            <a:chExt cx="1152" cy="1014"/>
          </a:xfrm>
        </p:grpSpPr>
        <p:pic>
          <p:nvPicPr>
            <p:cNvPr id="28" name="Picture 354" descr="laptop_stylized_small">
              <a:extLst>
                <a:ext uri="{FF2B5EF4-FFF2-40B4-BE49-F238E27FC236}">
                  <a16:creationId xmlns:a16="http://schemas.microsoft.com/office/drawing/2014/main" id="{BF70599B-515C-4327-B5C2-4B3C496D9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55" descr="antenna_stylized">
              <a:extLst>
                <a:ext uri="{FF2B5EF4-FFF2-40B4-BE49-F238E27FC236}">
                  <a16:creationId xmlns:a16="http://schemas.microsoft.com/office/drawing/2014/main" id="{EC64CDFB-4817-480D-A4E7-E8DB96A3E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403">
            <a:extLst>
              <a:ext uri="{FF2B5EF4-FFF2-40B4-BE49-F238E27FC236}">
                <a16:creationId xmlns:a16="http://schemas.microsoft.com/office/drawing/2014/main" id="{67E67E5C-5916-4635-9B19-37F2927613E9}"/>
              </a:ext>
            </a:extLst>
          </p:cNvPr>
          <p:cNvGrpSpPr>
            <a:grpSpLocks/>
          </p:cNvGrpSpPr>
          <p:nvPr/>
        </p:nvGrpSpPr>
        <p:grpSpPr bwMode="auto">
          <a:xfrm>
            <a:off x="6678170" y="3669004"/>
            <a:ext cx="487363" cy="401637"/>
            <a:chOff x="2751" y="1851"/>
            <a:chExt cx="462" cy="478"/>
          </a:xfrm>
        </p:grpSpPr>
        <p:pic>
          <p:nvPicPr>
            <p:cNvPr id="31" name="Picture 364" descr="iphone_stylized_small">
              <a:extLst>
                <a:ext uri="{FF2B5EF4-FFF2-40B4-BE49-F238E27FC236}">
                  <a16:creationId xmlns:a16="http://schemas.microsoft.com/office/drawing/2014/main" id="{24502F52-ACD4-4C0E-8CCE-3A3D920C4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02" descr="antenna_radiation_stylized">
              <a:extLst>
                <a:ext uri="{FF2B5EF4-FFF2-40B4-BE49-F238E27FC236}">
                  <a16:creationId xmlns:a16="http://schemas.microsoft.com/office/drawing/2014/main" id="{57E5941C-3078-43DF-9875-6138B6A20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403">
            <a:extLst>
              <a:ext uri="{FF2B5EF4-FFF2-40B4-BE49-F238E27FC236}">
                <a16:creationId xmlns:a16="http://schemas.microsoft.com/office/drawing/2014/main" id="{759D71D9-14B9-4DC3-8638-CE9ECD37D285}"/>
              </a:ext>
            </a:extLst>
          </p:cNvPr>
          <p:cNvGrpSpPr>
            <a:grpSpLocks/>
          </p:cNvGrpSpPr>
          <p:nvPr/>
        </p:nvGrpSpPr>
        <p:grpSpPr bwMode="auto">
          <a:xfrm>
            <a:off x="9238808" y="4329404"/>
            <a:ext cx="527050" cy="392112"/>
            <a:chOff x="2751" y="1851"/>
            <a:chExt cx="462" cy="478"/>
          </a:xfrm>
        </p:grpSpPr>
        <p:pic>
          <p:nvPicPr>
            <p:cNvPr id="34" name="Picture 364" descr="iphone_stylized_small">
              <a:extLst>
                <a:ext uri="{FF2B5EF4-FFF2-40B4-BE49-F238E27FC236}">
                  <a16:creationId xmlns:a16="http://schemas.microsoft.com/office/drawing/2014/main" id="{969D9E69-6288-4F72-B55A-EBA9B6703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02" descr="antenna_radiation_stylized">
              <a:extLst>
                <a:ext uri="{FF2B5EF4-FFF2-40B4-BE49-F238E27FC236}">
                  <a16:creationId xmlns:a16="http://schemas.microsoft.com/office/drawing/2014/main" id="{5FFECE87-5DD1-4787-85AE-5E1EB652F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0610D5B6-2EBC-469A-AC6C-77C092121B3D}"/>
              </a:ext>
            </a:extLst>
          </p:cNvPr>
          <p:cNvGrpSpPr>
            <a:grpSpLocks/>
          </p:cNvGrpSpPr>
          <p:nvPr/>
        </p:nvGrpSpPr>
        <p:grpSpPr bwMode="auto">
          <a:xfrm>
            <a:off x="7806883" y="4186529"/>
            <a:ext cx="376237" cy="349250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3A356883-EDE1-4448-9480-7A0529464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B76200AC-0814-49A3-AC26-B1C4281B6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61">
            <a:extLst>
              <a:ext uri="{FF2B5EF4-FFF2-40B4-BE49-F238E27FC236}">
                <a16:creationId xmlns:a16="http://schemas.microsoft.com/office/drawing/2014/main" id="{B2D959DE-7591-4DCC-A0DD-677913D98283}"/>
              </a:ext>
            </a:extLst>
          </p:cNvPr>
          <p:cNvGrpSpPr>
            <a:grpSpLocks/>
          </p:cNvGrpSpPr>
          <p:nvPr/>
        </p:nvGrpSpPr>
        <p:grpSpPr bwMode="auto">
          <a:xfrm>
            <a:off x="6902008" y="4003966"/>
            <a:ext cx="762000" cy="663575"/>
            <a:chOff x="2967" y="478"/>
            <a:chExt cx="788" cy="625"/>
          </a:xfrm>
        </p:grpSpPr>
        <p:pic>
          <p:nvPicPr>
            <p:cNvPr id="40" name="Picture 358" descr="access_point_stylized_small">
              <a:extLst>
                <a:ext uri="{FF2B5EF4-FFF2-40B4-BE49-F238E27FC236}">
                  <a16:creationId xmlns:a16="http://schemas.microsoft.com/office/drawing/2014/main" id="{FF6C2061-509B-44DD-8BF4-78B89EAAC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60" descr="antenna_radiation_stylized">
              <a:extLst>
                <a:ext uri="{FF2B5EF4-FFF2-40B4-BE49-F238E27FC236}">
                  <a16:creationId xmlns:a16="http://schemas.microsoft.com/office/drawing/2014/main" id="{93305FB7-98EC-4D9F-B408-20F910925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61">
            <a:extLst>
              <a:ext uri="{FF2B5EF4-FFF2-40B4-BE49-F238E27FC236}">
                <a16:creationId xmlns:a16="http://schemas.microsoft.com/office/drawing/2014/main" id="{F75FAFC4-229A-4DD3-AA2E-D0DF3DA54160}"/>
              </a:ext>
            </a:extLst>
          </p:cNvPr>
          <p:cNvGrpSpPr>
            <a:grpSpLocks/>
          </p:cNvGrpSpPr>
          <p:nvPr/>
        </p:nvGrpSpPr>
        <p:grpSpPr bwMode="auto">
          <a:xfrm>
            <a:off x="8538720" y="4024604"/>
            <a:ext cx="762000" cy="661987"/>
            <a:chOff x="2967" y="478"/>
            <a:chExt cx="788" cy="625"/>
          </a:xfrm>
        </p:grpSpPr>
        <p:pic>
          <p:nvPicPr>
            <p:cNvPr id="43" name="Picture 358" descr="access_point_stylized_small">
              <a:extLst>
                <a:ext uri="{FF2B5EF4-FFF2-40B4-BE49-F238E27FC236}">
                  <a16:creationId xmlns:a16="http://schemas.microsoft.com/office/drawing/2014/main" id="{CBF7DAC2-E6B9-4B21-BC6B-007E2232F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60" descr="antenna_radiation_stylized">
              <a:extLst>
                <a:ext uri="{FF2B5EF4-FFF2-40B4-BE49-F238E27FC236}">
                  <a16:creationId xmlns:a16="http://schemas.microsoft.com/office/drawing/2014/main" id="{35FA5485-7D6D-488C-B618-6C1D40F3F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Text Box 18">
            <a:extLst>
              <a:ext uri="{FF2B5EF4-FFF2-40B4-BE49-F238E27FC236}">
                <a16:creationId xmlns:a16="http://schemas.microsoft.com/office/drawing/2014/main" id="{C62CFFF9-5D74-464E-AE1A-F805F08A7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208" y="5088229"/>
            <a:ext cx="44608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46" name="Text Box 20">
            <a:extLst>
              <a:ext uri="{FF2B5EF4-FFF2-40B4-BE49-F238E27FC236}">
                <a16:creationId xmlns:a16="http://schemas.microsoft.com/office/drawing/2014/main" id="{B502D9B7-265C-4D22-859C-70B8C2AEC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045" y="5081879"/>
            <a:ext cx="766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BBS 2</a:t>
            </a:r>
          </a:p>
        </p:txBody>
      </p:sp>
      <p:sp>
        <p:nvSpPr>
          <p:cNvPr id="47" name="Text Box 20">
            <a:extLst>
              <a:ext uri="{FF2B5EF4-FFF2-40B4-BE49-F238E27FC236}">
                <a16:creationId xmlns:a16="http://schemas.microsoft.com/office/drawing/2014/main" id="{0AF1CC6D-FD2F-444B-9E50-236A1F137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720" y="5183479"/>
            <a:ext cx="766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BBS 1</a:t>
            </a:r>
          </a:p>
        </p:txBody>
      </p:sp>
      <p:sp>
        <p:nvSpPr>
          <p:cNvPr id="48" name="Line 13">
            <a:extLst>
              <a:ext uri="{FF2B5EF4-FFF2-40B4-BE49-F238E27FC236}">
                <a16:creationId xmlns:a16="http://schemas.microsoft.com/office/drawing/2014/main" id="{560D8DCA-FED9-44F5-872E-F671052FE1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6433" y="3191166"/>
            <a:ext cx="744537" cy="1168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13">
            <a:extLst>
              <a:ext uri="{FF2B5EF4-FFF2-40B4-BE49-F238E27FC236}">
                <a16:creationId xmlns:a16="http://schemas.microsoft.com/office/drawing/2014/main" id="{4F40E9CF-F548-4FB1-83FF-8390B3BF37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0295" y="3211804"/>
            <a:ext cx="6572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Rectangle 94">
            <a:extLst>
              <a:ext uri="{FF2B5EF4-FFF2-40B4-BE49-F238E27FC236}">
                <a16:creationId xmlns:a16="http://schemas.microsoft.com/office/drawing/2014/main" id="{35535E9E-9593-4ED7-AC51-AAD17DF04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5" y="2697166"/>
            <a:ext cx="6276108" cy="90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>
                <a:cs typeface="+mn-cs"/>
              </a:rPr>
              <a:t>switch: which AP is associated with H1?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7589D0-C173-47BA-BCC4-D17B7B029CA1}"/>
              </a:ext>
            </a:extLst>
          </p:cNvPr>
          <p:cNvGrpSpPr/>
          <p:nvPr/>
        </p:nvGrpSpPr>
        <p:grpSpPr>
          <a:xfrm>
            <a:off x="7526478" y="1925203"/>
            <a:ext cx="744676" cy="388508"/>
            <a:chOff x="7493876" y="2774731"/>
            <a:chExt cx="1481958" cy="894622"/>
          </a:xfrm>
        </p:grpSpPr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8D96FAC5-531A-4ADD-A862-0D189D029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C04BDD1-1EEC-4944-AF03-FC6567B3C1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0855A7-62D6-4CBE-91D3-F36C97DB3A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245">
                <a:extLst>
                  <a:ext uri="{FF2B5EF4-FFF2-40B4-BE49-F238E27FC236}">
                    <a16:creationId xmlns:a16="http://schemas.microsoft.com/office/drawing/2014/main" id="{6220F08B-19A1-4398-8824-CF1203CF96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246">
                <a:extLst>
                  <a:ext uri="{FF2B5EF4-FFF2-40B4-BE49-F238E27FC236}">
                    <a16:creationId xmlns:a16="http://schemas.microsoft.com/office/drawing/2014/main" id="{36C389EB-320A-4FA3-A012-6D616A681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247">
                <a:extLst>
                  <a:ext uri="{FF2B5EF4-FFF2-40B4-BE49-F238E27FC236}">
                    <a16:creationId xmlns:a16="http://schemas.microsoft.com/office/drawing/2014/main" id="{5DF15EC2-5667-4161-9E5E-F658C779AF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248">
                <a:extLst>
                  <a:ext uri="{FF2B5EF4-FFF2-40B4-BE49-F238E27FC236}">
                    <a16:creationId xmlns:a16="http://schemas.microsoft.com/office/drawing/2014/main" id="{4795B853-1A7C-416E-BAB1-EDFADF13FAF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E38013-42D6-439A-9DA5-2EC94115877B}"/>
              </a:ext>
            </a:extLst>
          </p:cNvPr>
          <p:cNvGrpSpPr/>
          <p:nvPr/>
        </p:nvGrpSpPr>
        <p:grpSpPr>
          <a:xfrm>
            <a:off x="7535521" y="2921290"/>
            <a:ext cx="711278" cy="420709"/>
            <a:chOff x="3668110" y="2448910"/>
            <a:chExt cx="3794234" cy="216513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61BA2D-D653-49F6-8F83-9DC865F31BB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285">
              <a:extLst>
                <a:ext uri="{FF2B5EF4-FFF2-40B4-BE49-F238E27FC236}">
                  <a16:creationId xmlns:a16="http://schemas.microsoft.com/office/drawing/2014/main" id="{752F6A72-29C4-4C45-A2B0-4F6C426F104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4DD5482-9FFB-472C-A2DD-BC85A0982D7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3" name="Freeform 287">
                <a:extLst>
                  <a:ext uri="{FF2B5EF4-FFF2-40B4-BE49-F238E27FC236}">
                    <a16:creationId xmlns:a16="http://schemas.microsoft.com/office/drawing/2014/main" id="{99555CBE-C86E-4203-909D-4F56FD0106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288">
                <a:extLst>
                  <a:ext uri="{FF2B5EF4-FFF2-40B4-BE49-F238E27FC236}">
                    <a16:creationId xmlns:a16="http://schemas.microsoft.com/office/drawing/2014/main" id="{D50D646C-68F6-437E-8F9E-7EF7A043D82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289">
                <a:extLst>
                  <a:ext uri="{FF2B5EF4-FFF2-40B4-BE49-F238E27FC236}">
                    <a16:creationId xmlns:a16="http://schemas.microsoft.com/office/drawing/2014/main" id="{EE991D6B-3877-4A52-AC56-8A552E2E3D3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290">
                <a:extLst>
                  <a:ext uri="{FF2B5EF4-FFF2-40B4-BE49-F238E27FC236}">
                    <a16:creationId xmlns:a16="http://schemas.microsoft.com/office/drawing/2014/main" id="{F54A7DF3-F1F5-4248-9801-E7FE036687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Rectangle 94">
            <a:extLst>
              <a:ext uri="{FF2B5EF4-FFF2-40B4-BE49-F238E27FC236}">
                <a16:creationId xmlns:a16="http://schemas.microsoft.com/office/drawing/2014/main" id="{C26478B6-1984-4558-A320-F84F4E736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83" y="3253370"/>
            <a:ext cx="5334000" cy="20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685800" lvl="1" indent="-228600">
              <a:lnSpc>
                <a:spcPct val="90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/>
              <a:t>self-learning (Ch. 6): switch will see frame from H1 and “remember” which switch port can be used to reach H1</a:t>
            </a:r>
          </a:p>
        </p:txBody>
      </p:sp>
    </p:spTree>
    <p:extLst>
      <p:ext uri="{BB962C8B-B14F-4D97-AF65-F5344CB8AC3E}">
        <p14:creationId xmlns:p14="http://schemas.microsoft.com/office/powerpoint/2010/main" val="437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182673" cy="2880347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  <a:p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834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1">
            <a:extLst>
              <a:ext uri="{FF2B5EF4-FFF2-40B4-BE49-F238E27FC236}">
                <a16:creationId xmlns:a16="http://schemas.microsoft.com/office/drawing/2014/main" id="{7F51B7E6-A68F-BE4A-979C-15563FEEBA73}"/>
              </a:ext>
            </a:extLst>
          </p:cNvPr>
          <p:cNvSpPr/>
          <p:nvPr/>
        </p:nvSpPr>
        <p:spPr>
          <a:xfrm>
            <a:off x="2093843" y="2862471"/>
            <a:ext cx="596348" cy="2902226"/>
          </a:xfrm>
          <a:custGeom>
            <a:avLst/>
            <a:gdLst>
              <a:gd name="connsiteX0" fmla="*/ 0 w 596348"/>
              <a:gd name="connsiteY0" fmla="*/ 0 h 2796209"/>
              <a:gd name="connsiteX1" fmla="*/ 0 w 596348"/>
              <a:gd name="connsiteY1" fmla="*/ 2796209 h 2796209"/>
              <a:gd name="connsiteX2" fmla="*/ 596348 w 596348"/>
              <a:gd name="connsiteY2" fmla="*/ 279620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796209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317981B-FC40-9845-ACEA-8C6C14F5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258" y="1455019"/>
            <a:ext cx="986955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EDC: error detection and correction bits (e.g., redundancy)</a:t>
            </a:r>
          </a:p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D:  data protected by error checking, may include header fields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1B18EEE-2CFF-5B46-9EEA-5C1698303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461" y="2988367"/>
            <a:ext cx="393125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latin typeface="+mn-lt"/>
                <a:cs typeface="+mn-cs"/>
              </a:rPr>
              <a:t>Error detection not 100% reliable!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protocol may miss some errors, but rarely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larger EDC field yields better detection and correction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F3614-B8B3-7B47-811B-B113DE71CD9C}"/>
              </a:ext>
            </a:extLst>
          </p:cNvPr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25B757-9F36-8547-AD5E-F5695EE4E0A3}"/>
                </a:ext>
              </a:extLst>
            </p:cNvPr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86D0A8-FCC7-6B4C-9159-12132B3971BD}"/>
                </a:ext>
              </a:extLst>
            </p:cNvPr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datagram</a:t>
              </a:r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561F8A-1D0B-DE40-8B84-1CA6B5491E56}"/>
              </a:ext>
            </a:extLst>
          </p:cNvPr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1423F0-A1BA-FF4F-A8D3-75659E8A0BA4}"/>
                </a:ext>
              </a:extLst>
            </p:cNvPr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04CD8F-DCEE-174F-9DDC-16378D58D91B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02CF49-30A4-064E-AFB1-FC182192C60C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71317C-4216-4C43-B388-15C367B65BB8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</a:t>
                </a:r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BCC57A-846B-9445-8EC5-198834858081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73B4EB-E4C9-6D47-8A33-AAF8C5FB5BC5}"/>
                </a:ext>
              </a:extLst>
            </p:cNvPr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0EFBDBE-EA98-A040-A650-F657EBD89B49}"/>
                  </a:ext>
                </a:extLst>
              </p:cNvPr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EEAD09-901F-734E-87E5-21A3AC7FEB6F}"/>
                  </a:ext>
                </a:extLst>
              </p:cNvPr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39C20D-EAD3-2B47-9B8D-073C1688C2E3}"/>
                  </a:ext>
                </a:extLst>
              </p:cNvPr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data bits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A25F4C-C4F2-1145-882F-8365320D7B57}"/>
                  </a:ext>
                </a:extLst>
              </p:cNvPr>
              <p:cNvCxnSpPr/>
              <p:nvPr/>
            </p:nvCxnSpPr>
            <p:spPr>
              <a:xfrm>
                <a:off x="3542400" y="45720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3742D6-A287-9242-A316-ACB86B5DE59A}"/>
                  </a:ext>
                </a:extLst>
              </p:cNvPr>
              <p:cNvCxnSpPr/>
              <p:nvPr/>
            </p:nvCxnSpPr>
            <p:spPr>
              <a:xfrm>
                <a:off x="1902000" y="45696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AA84A3-6E3A-7849-BCAA-4977D967CF20}"/>
              </a:ext>
            </a:extLst>
          </p:cNvPr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E3893F-ACB5-AD40-A8E9-EAFB99935222}"/>
                </a:ext>
              </a:extLst>
            </p:cNvPr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08EC3E2-ECED-4F4A-AA94-8EC7D14E1C96}"/>
                  </a:ext>
                </a:extLst>
              </p:cNvPr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D0958D5-2A1C-BB4F-9037-EF68A07E340F}"/>
                  </a:ext>
                </a:extLst>
              </p:cNvPr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8D02393-68D8-2B41-B21C-E454A7B124E0}"/>
                  </a:ext>
                </a:extLst>
              </p:cNvPr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898BB2-AD26-6D40-9691-3F368167B652}"/>
                  </a:ext>
                </a:extLst>
              </p:cNvPr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3C8C1-772E-0A43-A380-E4B70DBD5FAE}"/>
                </a:ext>
              </a:extLst>
            </p:cNvPr>
            <p:cNvSpPr txBox="1"/>
            <p:nvPr/>
          </p:nvSpPr>
          <p:spPr>
            <a:xfrm>
              <a:off x="3568996" y="6078283"/>
              <a:ext cx="213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dirty="0">
                  <a:latin typeface="Calibri" panose="020F0502020204030204"/>
                </a:rPr>
                <a:t>b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it-error prone link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6C5B5BB-AE5C-774A-A52D-9FA9A80A5C3B}"/>
              </a:ext>
            </a:extLst>
          </p:cNvPr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35B0D2-C006-D94E-8669-286F102B1A07}"/>
                </a:ext>
              </a:extLst>
            </p:cNvPr>
            <p:cNvSpPr/>
            <p:nvPr/>
          </p:nvSpPr>
          <p:spPr>
            <a:xfrm>
              <a:off x="5486400" y="4717774"/>
              <a:ext cx="238539" cy="1033670"/>
            </a:xfrm>
            <a:custGeom>
              <a:avLst/>
              <a:gdLst>
                <a:gd name="connsiteX0" fmla="*/ 0 w 238539"/>
                <a:gd name="connsiteY0" fmla="*/ 1033670 h 1033670"/>
                <a:gd name="connsiteX1" fmla="*/ 238539 w 238539"/>
                <a:gd name="connsiteY1" fmla="*/ 1033670 h 1033670"/>
                <a:gd name="connsiteX2" fmla="*/ 238539 w 238539"/>
                <a:gd name="connsiteY2" fmla="*/ 0 h 10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033670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6E86C6F-6BC6-244B-8ECE-6E6E56AD43C2}"/>
                </a:ext>
              </a:extLst>
            </p:cNvPr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A7AA7B-0175-DB46-B3C6-ACC0A348568C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B62150-9929-094D-8252-E74930AA6ADF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D’</a:t>
                </a:r>
                <a:endParaRPr lang="en-US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04AB006-6F9E-2C4F-8C02-58009DF0B39D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EDC’</a:t>
                </a:r>
                <a:endParaRPr lang="en-US" dirty="0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B0DF45A-EDEF-A04A-AC62-14DB9CE04992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477719-8F6B-0B49-9CE6-E154E3E98AC3}"/>
              </a:ext>
            </a:extLst>
          </p:cNvPr>
          <p:cNvGrpSpPr/>
          <p:nvPr/>
        </p:nvGrpSpPr>
        <p:grpSpPr>
          <a:xfrm>
            <a:off x="4996068" y="3670851"/>
            <a:ext cx="2457775" cy="1037317"/>
            <a:chOff x="4996068" y="3670851"/>
            <a:chExt cx="2457775" cy="10373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D2F859-5B67-AD47-A017-0D9D677086AC}"/>
                </a:ext>
              </a:extLst>
            </p:cNvPr>
            <p:cNvGrpSpPr/>
            <p:nvPr/>
          </p:nvGrpSpPr>
          <p:grpSpPr>
            <a:xfrm>
              <a:off x="4996068" y="3670851"/>
              <a:ext cx="1431235" cy="1037317"/>
              <a:chOff x="6718851" y="5632173"/>
              <a:chExt cx="1431235" cy="1037317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:a16="http://schemas.microsoft.com/office/drawing/2014/main" id="{77C3078E-D70D-1947-AB61-5F3F5BA57ECC}"/>
                  </a:ext>
                </a:extLst>
              </p:cNvPr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9534033-F306-E14B-A719-79E2267ED6B6}"/>
                  </a:ext>
                </a:extLst>
              </p:cNvPr>
              <p:cNvSpPr txBox="1"/>
              <p:nvPr/>
            </p:nvSpPr>
            <p:spPr>
              <a:xfrm>
                <a:off x="6932490" y="5737183"/>
                <a:ext cx="1007327" cy="932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dirty="0"/>
                  <a:t>all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bits in D’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OK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?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21AD68-3E2D-D64B-A328-B57D61FCD5C4}"/>
                </a:ext>
              </a:extLst>
            </p:cNvPr>
            <p:cNvSpPr txBox="1"/>
            <p:nvPr/>
          </p:nvSpPr>
          <p:spPr>
            <a:xfrm>
              <a:off x="6440556" y="384313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</a:t>
              </a:r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B0E09AF-3DA9-004F-B45F-5B25A613D13D}"/>
                </a:ext>
              </a:extLst>
            </p:cNvPr>
            <p:cNvSpPr txBox="1"/>
            <p:nvPr/>
          </p:nvSpPr>
          <p:spPr>
            <a:xfrm>
              <a:off x="6380921" y="4207566"/>
              <a:ext cx="1072922" cy="4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dirty="0"/>
                <a:t>detected </a:t>
              </a:r>
            </a:p>
            <a:p>
              <a:pPr>
                <a:lnSpc>
                  <a:spcPct val="70000"/>
                </a:lnSpc>
              </a:pPr>
              <a:r>
                <a:rPr lang="en-US" dirty="0"/>
                <a:t>error</a:t>
              </a:r>
              <a:endParaRPr lang="en-US" sz="16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01D339A-38B5-234B-AAEE-DB7358965F0D}"/>
                </a:ext>
              </a:extLst>
            </p:cNvPr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7A71D88-0E4D-8640-B2F7-F9EA635D4AEB}"/>
              </a:ext>
            </a:extLst>
          </p:cNvPr>
          <p:cNvGrpSpPr/>
          <p:nvPr/>
        </p:nvGrpSpPr>
        <p:grpSpPr>
          <a:xfrm>
            <a:off x="4684642" y="2888974"/>
            <a:ext cx="1656522" cy="845626"/>
            <a:chOff x="4658138" y="2928730"/>
            <a:chExt cx="1656522" cy="845626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464D525-07D1-0C4E-9322-3E346C68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E07FFAD-256D-DD4C-A8F2-98E5BA8111F5}"/>
                </a:ext>
              </a:extLst>
            </p:cNvPr>
            <p:cNvCxnSpPr/>
            <p:nvPr/>
          </p:nvCxnSpPr>
          <p:spPr>
            <a:xfrm flipV="1">
              <a:off x="5685182" y="2928730"/>
              <a:ext cx="0" cy="72887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7ACBF32-D0BC-034B-96C6-CAF273BAE74C}"/>
                </a:ext>
              </a:extLst>
            </p:cNvPr>
            <p:cNvSpPr txBox="1"/>
            <p:nvPr/>
          </p:nvSpPr>
          <p:spPr>
            <a:xfrm>
              <a:off x="4696239" y="3498575"/>
              <a:ext cx="1022524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600" dirty="0"/>
                <a:t>otherwise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FC1D4C-50F1-EC40-9F28-B36E987206D4}"/>
                </a:ext>
              </a:extLst>
            </p:cNvPr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FD95C2-2A13-AB48-A445-E8C6B69B2D0C}"/>
                  </a:ext>
                </a:extLst>
              </p:cNvPr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D69FDB-BEE6-4247-8A0A-7662AB11262C}"/>
                  </a:ext>
                </a:extLst>
              </p:cNvPr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datagram</a:t>
                </a:r>
                <a:endParaRPr lang="en-US" dirty="0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6159FFF-0583-4E7B-8832-AEE433A59B8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C9CB65-E79E-4043-ADDB-C948EB8D7B4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2DE445-A232-42B4-8B08-2852A0B5E515}"/>
              </a:ext>
            </a:extLst>
          </p:cNvPr>
          <p:cNvSpPr/>
          <p:nvPr/>
        </p:nvSpPr>
        <p:spPr>
          <a:xfrm>
            <a:off x="393111" y="727493"/>
            <a:ext cx="2180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Error detection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ADA5D8B-73FB-4B18-8888-6FFAE53AD8C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C5BA8D-569D-42CA-AC92-9FDAE81292B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AFDEE76-2D38-4064-9F46-88C48FF54405}"/>
              </a:ext>
            </a:extLst>
          </p:cNvPr>
          <p:cNvSpPr/>
          <p:nvPr/>
        </p:nvSpPr>
        <p:spPr>
          <a:xfrm>
            <a:off x="393110" y="727493"/>
            <a:ext cx="3036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Parity checking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Text Box 4">
            <a:extLst>
              <a:ext uri="{FF2B5EF4-FFF2-40B4-BE49-F238E27FC236}">
                <a16:creationId xmlns:a16="http://schemas.microsoft.com/office/drawing/2014/main" id="{664083A6-9448-49A2-B716-81297EA23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65" y="1446771"/>
            <a:ext cx="33666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single bit parity</a:t>
            </a:r>
            <a:r>
              <a:rPr lang="en-US" sz="2800" i="0" dirty="0">
                <a:solidFill>
                  <a:srgbClr val="CC0000"/>
                </a:solidFill>
                <a:latin typeface="+mn-lt"/>
                <a:cs typeface="+mn-cs"/>
              </a:rPr>
              <a:t>:</a:t>
            </a:r>
            <a:r>
              <a:rPr lang="en-US" sz="2800" b="1" i="0" dirty="0">
                <a:solidFill>
                  <a:srgbClr val="CC0000"/>
                </a:solidFill>
                <a:latin typeface="+mn-lt"/>
                <a:cs typeface="+mn-cs"/>
              </a:rPr>
              <a:t> </a:t>
            </a:r>
          </a:p>
          <a:p>
            <a:pPr marL="342900" indent="-225425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detect single bit errors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9FC6136-3535-4FCE-9714-0F82ADCC056D}"/>
              </a:ext>
            </a:extLst>
          </p:cNvPr>
          <p:cNvSpPr/>
          <p:nvPr/>
        </p:nvSpPr>
        <p:spPr>
          <a:xfrm>
            <a:off x="502527" y="2456015"/>
            <a:ext cx="2407444" cy="38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DDB605-EC18-4FF3-A533-990BBD035A87}"/>
              </a:ext>
            </a:extLst>
          </p:cNvPr>
          <p:cNvSpPr txBox="1"/>
          <p:nvPr/>
        </p:nvSpPr>
        <p:spPr>
          <a:xfrm>
            <a:off x="541817" y="24631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0111000110101011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868DD6C-EAB6-4035-880D-DB080DAB8F22}"/>
              </a:ext>
            </a:extLst>
          </p:cNvPr>
          <p:cNvCxnSpPr>
            <a:cxnSpLocks/>
          </p:cNvCxnSpPr>
          <p:nvPr/>
        </p:nvCxnSpPr>
        <p:spPr>
          <a:xfrm>
            <a:off x="482038" y="3074991"/>
            <a:ext cx="2077615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74163FD-01CD-466A-BFFE-E2863FF793A8}"/>
              </a:ext>
            </a:extLst>
          </p:cNvPr>
          <p:cNvCxnSpPr/>
          <p:nvPr/>
        </p:nvCxnSpPr>
        <p:spPr>
          <a:xfrm>
            <a:off x="2569430" y="29813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588E4BF-6A26-488F-B432-1EBE493641E2}"/>
              </a:ext>
            </a:extLst>
          </p:cNvPr>
          <p:cNvCxnSpPr/>
          <p:nvPr/>
        </p:nvCxnSpPr>
        <p:spPr>
          <a:xfrm>
            <a:off x="488084" y="29789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3060418-13C7-4D6E-A32D-C04F56E13837}"/>
              </a:ext>
            </a:extLst>
          </p:cNvPr>
          <p:cNvGrpSpPr/>
          <p:nvPr/>
        </p:nvGrpSpPr>
        <p:grpSpPr>
          <a:xfrm>
            <a:off x="2458414" y="2461968"/>
            <a:ext cx="1354981" cy="1448181"/>
            <a:chOff x="2978479" y="2669786"/>
            <a:chExt cx="1354981" cy="144818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A496220-09E8-49C9-A093-6F5AC897759B}"/>
                </a:ext>
              </a:extLst>
            </p:cNvPr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C2882F-4675-4906-A558-AB7D258D7075}"/>
                </a:ext>
              </a:extLst>
            </p:cNvPr>
            <p:cNvSpPr txBox="1"/>
            <p:nvPr/>
          </p:nvSpPr>
          <p:spPr>
            <a:xfrm>
              <a:off x="2978479" y="3527036"/>
              <a:ext cx="1354981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/>
                <a:t>parity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/>
                <a:t>bit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CC3B01-05F0-4B74-9329-37CD7A7E08A1}"/>
                </a:ext>
              </a:extLst>
            </p:cNvPr>
            <p:cNvCxnSpPr/>
            <p:nvPr/>
          </p:nvCxnSpPr>
          <p:spPr>
            <a:xfrm>
              <a:off x="3244610" y="3167702"/>
              <a:ext cx="0" cy="424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4C79270-5A21-429C-82BE-E5B1AB1E93F2}"/>
              </a:ext>
            </a:extLst>
          </p:cNvPr>
          <p:cNvCxnSpPr>
            <a:cxnSpLocks/>
          </p:cNvCxnSpPr>
          <p:nvPr/>
        </p:nvCxnSpPr>
        <p:spPr>
          <a:xfrm>
            <a:off x="2572145" y="2457713"/>
            <a:ext cx="0" cy="38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B351CE6-B8A2-47D8-9F96-797A0B17263A}"/>
              </a:ext>
            </a:extLst>
          </p:cNvPr>
          <p:cNvSpPr txBox="1"/>
          <p:nvPr/>
        </p:nvSpPr>
        <p:spPr>
          <a:xfrm>
            <a:off x="914536" y="2915027"/>
            <a:ext cx="1354981" cy="34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d data bits</a:t>
            </a:r>
          </a:p>
        </p:txBody>
      </p:sp>
      <p:sp>
        <p:nvSpPr>
          <p:cNvPr id="119" name="Text Box 6">
            <a:extLst>
              <a:ext uri="{FF2B5EF4-FFF2-40B4-BE49-F238E27FC236}">
                <a16:creationId xmlns:a16="http://schemas.microsoft.com/office/drawing/2014/main" id="{46C792EE-DCCB-4018-8EDB-6179BBB2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058" y="1443263"/>
            <a:ext cx="490615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two-dimensional bit parity:</a:t>
            </a:r>
          </a:p>
          <a:p>
            <a:pPr marL="287338" indent="-16986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 detect </a:t>
            </a: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and correct </a:t>
            </a:r>
            <a:r>
              <a:rPr lang="en-US" sz="2400" i="0" dirty="0">
                <a:latin typeface="+mn-lt"/>
                <a:cs typeface="+mn-cs"/>
              </a:rPr>
              <a:t>single bit errors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F05D03-3F9D-4113-BC3C-AAF4D5AB3A15}"/>
              </a:ext>
            </a:extLst>
          </p:cNvPr>
          <p:cNvGrpSpPr/>
          <p:nvPr/>
        </p:nvGrpSpPr>
        <p:grpSpPr>
          <a:xfrm>
            <a:off x="4966336" y="2313409"/>
            <a:ext cx="3683372" cy="2054406"/>
            <a:chOff x="7427845" y="2584175"/>
            <a:chExt cx="3683372" cy="205440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DD5A1B9-7022-4C56-A685-E138BCAA6187}"/>
                </a:ext>
              </a:extLst>
            </p:cNvPr>
            <p:cNvGrpSpPr/>
            <p:nvPr/>
          </p:nvGrpSpPr>
          <p:grpSpPr>
            <a:xfrm>
              <a:off x="8263305" y="2908577"/>
              <a:ext cx="697811" cy="1261499"/>
              <a:chOff x="6586330" y="2915478"/>
              <a:chExt cx="697811" cy="1261499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B1DFC84-5D30-4561-A2CF-88703CE7162C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5357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1,1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BCCE8EB-B5FC-478C-B0B2-E59BBD82AB92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B5CA566-EC57-400E-8E9D-3A7B8B98E487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i,1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2B29013-E78E-496D-A4DA-FE17B05E65C4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F175F6B-3DD4-4CAF-9229-855A6C5F1966}"/>
                </a:ext>
              </a:extLst>
            </p:cNvPr>
            <p:cNvGrpSpPr/>
            <p:nvPr/>
          </p:nvGrpSpPr>
          <p:grpSpPr>
            <a:xfrm>
              <a:off x="10324987" y="2929914"/>
              <a:ext cx="697811" cy="1261499"/>
              <a:chOff x="6586330" y="2915478"/>
              <a:chExt cx="697811" cy="1261499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88AAF7-D37F-4263-A3AB-0E8A77FCAF59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1,j+1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93DB2CD-D693-469A-9903-9C627C1A56A3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2,j+1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E947258-EBC6-4C7B-A04F-AAC96AA67A3C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i,j+1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2979B1-FF10-4E60-836E-B8CCF2AC40AE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B72CBC-ADDA-45AB-8DBA-7C545E299C0F}"/>
                </a:ext>
              </a:extLst>
            </p:cNvPr>
            <p:cNvSpPr txBox="1"/>
            <p:nvPr/>
          </p:nvSpPr>
          <p:spPr>
            <a:xfrm>
              <a:off x="9118145" y="4177312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C0E7B60-5256-4A63-AEBA-F48B1CEE3A08}"/>
                </a:ext>
              </a:extLst>
            </p:cNvPr>
            <p:cNvGrpSpPr/>
            <p:nvPr/>
          </p:nvGrpSpPr>
          <p:grpSpPr>
            <a:xfrm>
              <a:off x="9722377" y="2910339"/>
              <a:ext cx="697811" cy="1261499"/>
              <a:chOff x="6586330" y="2915478"/>
              <a:chExt cx="697811" cy="1261499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F9C6615-6518-4E52-ACD6-A840B8B68770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4908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04F07F3-5F21-4878-8E5A-4839E1A19375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6B855EC-8261-42D7-941A-B8CADB87BC10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d</a:t>
                </a:r>
                <a:r>
                  <a:rPr lang="en-US" sz="2000" baseline="-25000" dirty="0" err="1"/>
                  <a:t>i,j</a:t>
                </a:r>
                <a:endParaRPr lang="en-US" sz="2000" baseline="-250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3610A6A-E512-4E95-AF9F-3CBFE3042A20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1F3C75E-FC84-4DA8-AE28-924C36F7D09E}"/>
                </a:ext>
              </a:extLst>
            </p:cNvPr>
            <p:cNvGrpSpPr/>
            <p:nvPr/>
          </p:nvGrpSpPr>
          <p:grpSpPr>
            <a:xfrm>
              <a:off x="8262620" y="4202830"/>
              <a:ext cx="2848597" cy="435751"/>
              <a:chOff x="8262620" y="4431427"/>
              <a:chExt cx="2848597" cy="435751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EF831FC-80D4-4D29-9B5D-9098CE799290}"/>
                  </a:ext>
                </a:extLst>
              </p:cNvPr>
              <p:cNvSpPr txBox="1"/>
              <p:nvPr/>
            </p:nvSpPr>
            <p:spPr>
              <a:xfrm>
                <a:off x="8262620" y="4431427"/>
                <a:ext cx="681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8CA4B37-1DB8-4F2A-A77B-57D09B51BB05}"/>
                  </a:ext>
                </a:extLst>
              </p:cNvPr>
              <p:cNvSpPr txBox="1"/>
              <p:nvPr/>
            </p:nvSpPr>
            <p:spPr>
              <a:xfrm>
                <a:off x="10329998" y="4467068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i+1,j+1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2745DF9-350F-43F4-B427-D44F589EBB89}"/>
                  </a:ext>
                </a:extLst>
              </p:cNvPr>
              <p:cNvSpPr txBox="1"/>
              <p:nvPr/>
            </p:nvSpPr>
            <p:spPr>
              <a:xfrm>
                <a:off x="9727388" y="4447493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</a:t>
                </a:r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380E1D-9F2F-42CE-91FD-31BE5E2299B9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00" y="4214192"/>
              <a:ext cx="20872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0029A8F-950F-4602-B8DE-A2A853161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100" y="3064566"/>
              <a:ext cx="0" cy="12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1D0516-0C77-4A7B-97B6-49F7C95197DB}"/>
                </a:ext>
              </a:extLst>
            </p:cNvPr>
            <p:cNvSpPr txBox="1"/>
            <p:nvPr/>
          </p:nvSpPr>
          <p:spPr>
            <a:xfrm>
              <a:off x="9111519" y="3792998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1DF28DF-D4C2-4E50-9F10-53822B6582B6}"/>
                </a:ext>
              </a:extLst>
            </p:cNvPr>
            <p:cNvSpPr txBox="1"/>
            <p:nvPr/>
          </p:nvSpPr>
          <p:spPr>
            <a:xfrm>
              <a:off x="9104893" y="3478259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B024520-A44C-4451-8526-DBBC19C850DB}"/>
                </a:ext>
              </a:extLst>
            </p:cNvPr>
            <p:cNvSpPr txBox="1"/>
            <p:nvPr/>
          </p:nvSpPr>
          <p:spPr>
            <a:xfrm>
              <a:off x="9108206" y="3183395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0FF52F8-81AF-4658-88BB-0F028162D365}"/>
                </a:ext>
              </a:extLst>
            </p:cNvPr>
            <p:cNvSpPr txBox="1"/>
            <p:nvPr/>
          </p:nvSpPr>
          <p:spPr>
            <a:xfrm>
              <a:off x="9111519" y="2878596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F25860-0C75-4076-A2C8-3A8E3DEAC0EB}"/>
                </a:ext>
              </a:extLst>
            </p:cNvPr>
            <p:cNvSpPr txBox="1"/>
            <p:nvPr/>
          </p:nvSpPr>
          <p:spPr>
            <a:xfrm>
              <a:off x="9670775" y="2584175"/>
              <a:ext cx="1041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row parity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6EA063E-1E0A-4E7D-8AE6-8EEF3D08CEA2}"/>
                </a:ext>
              </a:extLst>
            </p:cNvPr>
            <p:cNvSpPr txBox="1"/>
            <p:nvPr/>
          </p:nvSpPr>
          <p:spPr>
            <a:xfrm>
              <a:off x="7427845" y="3998845"/>
              <a:ext cx="803297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dirty="0"/>
                <a:t>column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dirty="0"/>
                <a:t> parity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A575352-BFD5-4802-B691-E4ED71CC76FF}"/>
                </a:ext>
              </a:extLst>
            </p:cNvPr>
            <p:cNvCxnSpPr/>
            <p:nvPr/>
          </p:nvCxnSpPr>
          <p:spPr>
            <a:xfrm>
              <a:off x="9760226" y="2922104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7B3278B-F40A-4B31-92F0-112EEAC2CF9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795591" y="4137991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830930F-0A38-493D-9EA7-34C6D72C8EE4}"/>
              </a:ext>
            </a:extLst>
          </p:cNvPr>
          <p:cNvGrpSpPr/>
          <p:nvPr/>
        </p:nvGrpSpPr>
        <p:grpSpPr>
          <a:xfrm>
            <a:off x="4147623" y="5226317"/>
            <a:ext cx="2320933" cy="1220735"/>
            <a:chOff x="3800015" y="4868761"/>
            <a:chExt cx="2320933" cy="122073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24317A7-16DE-4B89-A48A-98CEA3E60716}"/>
                </a:ext>
              </a:extLst>
            </p:cNvPr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0 1 1 1 0  1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66F30E8-AE38-428B-891C-94DBFBC9B25D}"/>
                </a:ext>
              </a:extLst>
            </p:cNvPr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2E3A083-C18B-4520-82AC-AC0EDFE2A08F}"/>
                  </a:ext>
                </a:extLst>
              </p:cNvPr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1 0 1 0 1  1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16E63A9-8340-4440-A1D9-B24CED406B3B}"/>
                  </a:ext>
                </a:extLst>
              </p:cNvPr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1 1 1 1 0  0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DE00F5E-7CFD-4292-B0B8-F276C3C94678}"/>
                  </a:ext>
                </a:extLst>
              </p:cNvPr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0 0 1 0 1  0</a:t>
                </a: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7764A90-F044-45A7-81A7-FFAE0F1168D1}"/>
                  </a:ext>
                </a:extLst>
              </p:cNvPr>
              <p:cNvCxnSpPr/>
              <p:nvPr/>
            </p:nvCxnSpPr>
            <p:spPr>
              <a:xfrm>
                <a:off x="6480748" y="5751227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BF85C86-C6C7-43F6-81F9-0499BC440C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828021" y="5453922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263C7D6-F28B-4AD5-AA9B-B28D7FC7FD8E}"/>
                </a:ext>
              </a:extLst>
            </p:cNvPr>
            <p:cNvSpPr txBox="1"/>
            <p:nvPr/>
          </p:nvSpPr>
          <p:spPr>
            <a:xfrm>
              <a:off x="3800015" y="4868761"/>
              <a:ext cx="110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errors: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59A7485-0950-4CC7-B3D6-111E25CEABFA}"/>
              </a:ext>
            </a:extLst>
          </p:cNvPr>
          <p:cNvGrpSpPr/>
          <p:nvPr/>
        </p:nvGrpSpPr>
        <p:grpSpPr>
          <a:xfrm>
            <a:off x="7392193" y="5073050"/>
            <a:ext cx="3312300" cy="1621566"/>
            <a:chOff x="7222435" y="4943606"/>
            <a:chExt cx="3312300" cy="162156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9417074-DD14-4677-BB34-39926E1AC6F8}"/>
                </a:ext>
              </a:extLst>
            </p:cNvPr>
            <p:cNvGrpSpPr/>
            <p:nvPr/>
          </p:nvGrpSpPr>
          <p:grpSpPr>
            <a:xfrm>
              <a:off x="8752840" y="4943606"/>
              <a:ext cx="1781895" cy="1621566"/>
              <a:chOff x="5890374" y="4811085"/>
              <a:chExt cx="1781895" cy="1621566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D0E5C9-B596-4500-8127-3C7737A6FA43}"/>
                  </a:ext>
                </a:extLst>
              </p:cNvPr>
              <p:cNvGrpSpPr/>
              <p:nvPr/>
            </p:nvGrpSpPr>
            <p:grpSpPr>
              <a:xfrm>
                <a:off x="5890374" y="4812876"/>
                <a:ext cx="1781895" cy="1619775"/>
                <a:chOff x="4903522" y="4875335"/>
                <a:chExt cx="1781895" cy="1619775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CCCCBA70-7C41-4D9C-BBE2-19C924652D7D}"/>
                    </a:ext>
                  </a:extLst>
                </p:cNvPr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0 1 1 1 0  1</a:t>
                  </a:r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11D4D213-532D-46CC-B079-A35C01BBABB6}"/>
                    </a:ext>
                  </a:extLst>
                </p:cNvPr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8285327F-FC3D-471A-AC8A-9D2208B3A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1 0 1 0 1  1</a:t>
                    </a:r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1E518906-DD65-44CF-8EB6-0DFC21A6DB7F}"/>
                      </a:ext>
                    </a:extLst>
                  </p:cNvPr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</a:t>
                    </a:r>
                    <a:r>
                      <a:rPr lang="en-US" dirty="0">
                        <a:solidFill>
                          <a:srgbClr val="FF0000"/>
                        </a:solidFill>
                      </a:rPr>
                      <a:t>0</a:t>
                    </a:r>
                    <a:r>
                      <a:rPr lang="en-US" dirty="0"/>
                      <a:t> 1 1 0  0</a:t>
                    </a:r>
                  </a:p>
                </p:txBody>
              </p:sp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3DDD0801-E59A-46EA-972B-5B5B2477B4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1 0 1 0 1  0</a:t>
                    </a:r>
                  </a:p>
                </p:txBody>
              </p: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649E48CB-C9F1-4A30-8191-937E91D14C6F}"/>
                      </a:ext>
                    </a:extLst>
                  </p:cNvPr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64AF7AF8-BA76-4A02-B5FE-39F36F159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828021" y="5453922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4F2720D5-6146-4294-82A0-2FD3B075CB4F}"/>
                    </a:ext>
                  </a:extLst>
                </p:cNvPr>
                <p:cNvSpPr txBox="1"/>
                <p:nvPr/>
              </p:nvSpPr>
              <p:spPr>
                <a:xfrm>
                  <a:off x="4956746" y="6135973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4F1B7AE6-C898-49F0-9EE6-41661A5F761B}"/>
                    </a:ext>
                  </a:extLst>
                </p:cNvPr>
                <p:cNvSpPr txBox="1"/>
                <p:nvPr/>
              </p:nvSpPr>
              <p:spPr>
                <a:xfrm>
                  <a:off x="6138472" y="5164111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</p:grp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66A8527F-C331-47A1-9128-5830BBDBAD45}"/>
                  </a:ext>
                </a:extLst>
              </p:cNvPr>
              <p:cNvCxnSpPr>
                <a:stCxn id="191" idx="1"/>
              </p:cNvCxnSpPr>
              <p:nvPr/>
            </p:nvCxnSpPr>
            <p:spPr>
              <a:xfrm flipV="1">
                <a:off x="5896998" y="5271541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B7831A3-C1C8-476D-AE96-BA68191544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64716" y="5458918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A93423C-8DFA-41A2-AAA1-8C99F29A559E}"/>
                </a:ext>
              </a:extLst>
            </p:cNvPr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detected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and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correctable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single-bit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error: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AEF21B63-B18A-42C3-AA68-AC634F0ADB89}"/>
              </a:ext>
            </a:extLst>
          </p:cNvPr>
          <p:cNvSpPr txBox="1"/>
          <p:nvPr/>
        </p:nvSpPr>
        <p:spPr>
          <a:xfrm>
            <a:off x="135556" y="3952712"/>
            <a:ext cx="3856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A8"/>
                </a:solidFill>
              </a:rPr>
              <a:t>Even parity: </a:t>
            </a:r>
            <a:r>
              <a:rPr lang="en-US" sz="2000" dirty="0"/>
              <a:t>set parity bit so there is an even number of 1’s</a:t>
            </a:r>
          </a:p>
        </p:txBody>
      </p:sp>
    </p:spTree>
    <p:extLst>
      <p:ext uri="{BB962C8B-B14F-4D97-AF65-F5344CB8AC3E}">
        <p14:creationId xmlns:p14="http://schemas.microsoft.com/office/powerpoint/2010/main" val="40143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8E68-C04F-4190-BEE4-3B3ECA27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7" y="1525848"/>
            <a:ext cx="77819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>
            <a:extLst>
              <a:ext uri="{FF2B5EF4-FFF2-40B4-BE49-F238E27FC236}">
                <a16:creationId xmlns:a16="http://schemas.microsoft.com/office/drawing/2014/main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479322" y="202865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treat contents of UDP segment (including UDP header fields and IP addresses) 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addition 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 complement sum)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5141377" y="2112515"/>
            <a:ext cx="6352358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Receiver: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1" y="1472283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389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Internet checksum (review)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D93DF4-9BF9-4096-B06B-3EDEBCDD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1" y="1427884"/>
            <a:ext cx="5293736" cy="530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88A4C8E-F99B-4EEF-A9E6-6E8B9848A2F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FDB12B-777A-4D72-B757-E2EC68C8163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E080F3F-3D13-4501-B9ED-80BFA9C3B12E}"/>
              </a:ext>
            </a:extLst>
          </p:cNvPr>
          <p:cNvSpPr/>
          <p:nvPr/>
        </p:nvSpPr>
        <p:spPr>
          <a:xfrm>
            <a:off x="393111" y="727493"/>
            <a:ext cx="4971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 Codes)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AAAD3195-C0EF-45F6-BF0B-A37609C5D1BD}"/>
              </a:ext>
            </a:extLst>
          </p:cNvPr>
          <p:cNvSpPr txBox="1">
            <a:spLocks noChangeArrowheads="1"/>
          </p:cNvSpPr>
          <p:nvPr/>
        </p:nvSpPr>
        <p:spPr>
          <a:xfrm>
            <a:off x="248931" y="1378160"/>
            <a:ext cx="10632309" cy="153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more powerful error-detection coding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D: </a:t>
            </a:r>
            <a:r>
              <a:rPr lang="en-US" sz="2400" dirty="0"/>
              <a:t>data bits </a:t>
            </a:r>
            <a:r>
              <a:rPr lang="en-US" sz="2000" dirty="0"/>
              <a:t>(given, think of these as a binary number)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G: </a:t>
            </a:r>
            <a:r>
              <a:rPr lang="en-US" sz="2400" dirty="0"/>
              <a:t>bit pattern (generator), of </a:t>
            </a:r>
            <a:r>
              <a:rPr lang="en-US" sz="2400" i="1" dirty="0"/>
              <a:t>r+1 </a:t>
            </a:r>
            <a:r>
              <a:rPr lang="en-US" sz="2400" dirty="0"/>
              <a:t>bits </a:t>
            </a:r>
            <a:r>
              <a:rPr lang="en-US" sz="2000" dirty="0"/>
              <a:t>(given)</a:t>
            </a:r>
          </a:p>
          <a:p>
            <a:pPr lvl="2">
              <a:defRPr/>
            </a:pPr>
            <a:endParaRPr lang="en-US" sz="2400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10DDC20-B241-4A7C-86A0-379F809BA6AA}"/>
              </a:ext>
            </a:extLst>
          </p:cNvPr>
          <p:cNvSpPr txBox="1">
            <a:spLocks noChangeArrowheads="1"/>
          </p:cNvSpPr>
          <p:nvPr/>
        </p:nvSpPr>
        <p:spPr>
          <a:xfrm>
            <a:off x="268809" y="4803580"/>
            <a:ext cx="9845009" cy="186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2400" i="1" u="sng" dirty="0">
                <a:solidFill>
                  <a:srgbClr val="0000A8"/>
                </a:solidFill>
              </a:rPr>
              <a:t>goal: </a:t>
            </a:r>
            <a:r>
              <a:rPr lang="en-US" sz="2400" dirty="0"/>
              <a:t>choose </a:t>
            </a:r>
            <a:r>
              <a:rPr lang="en-US" sz="2400" i="1" dirty="0"/>
              <a:t>r</a:t>
            </a:r>
            <a:r>
              <a:rPr lang="en-US" sz="2400" dirty="0"/>
              <a:t> CRC bits, </a:t>
            </a:r>
            <a:r>
              <a:rPr lang="en-US" sz="2400" dirty="0">
                <a:solidFill>
                  <a:srgbClr val="CC0000"/>
                </a:solidFill>
              </a:rPr>
              <a:t>R</a:t>
            </a:r>
            <a:r>
              <a:rPr lang="en-US" sz="2400" dirty="0"/>
              <a:t>, such that &lt;D,R&gt; exactly divisible by G (mod 2) </a:t>
            </a:r>
          </a:p>
          <a:p>
            <a:pPr lvl="1">
              <a:defRPr/>
            </a:pPr>
            <a:r>
              <a:rPr lang="en-US" sz="2000" dirty="0"/>
              <a:t>receiver knows G, divides &lt;D,R&gt; by G.  If non-zero remainder: error detected!</a:t>
            </a:r>
          </a:p>
          <a:p>
            <a:pPr lvl="1">
              <a:defRPr/>
            </a:pPr>
            <a:r>
              <a:rPr lang="en-US" sz="2000" dirty="0"/>
              <a:t>can detect all burst errors less than r+1 bits</a:t>
            </a:r>
          </a:p>
          <a:p>
            <a:pPr lvl="1">
              <a:defRPr/>
            </a:pPr>
            <a:r>
              <a:rPr lang="en-US" sz="2000" dirty="0"/>
              <a:t>widely used in practice (Ethernet, 802.11 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2">
              <a:defRPr/>
            </a:pPr>
            <a:endParaRPr lang="en-US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3ADEA6-D75F-4CC7-9425-A78775E8AC0F}"/>
              </a:ext>
            </a:extLst>
          </p:cNvPr>
          <p:cNvGrpSpPr/>
          <p:nvPr/>
        </p:nvGrpSpPr>
        <p:grpSpPr>
          <a:xfrm>
            <a:off x="3372782" y="2909533"/>
            <a:ext cx="7036657" cy="1611402"/>
            <a:chOff x="3954671" y="2770984"/>
            <a:chExt cx="7036657" cy="16114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41CEA9-5696-4855-89E0-1565B3A4382D}"/>
                </a:ext>
              </a:extLst>
            </p:cNvPr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B675F7-17C7-4047-84EE-A577E647DFBC}"/>
                  </a:ext>
                </a:extLst>
              </p:cNvPr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EF3EFFFF-93E5-454E-ADC3-4E9A093A7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A23FF1D-D638-4497-BA98-D5FED9B11221}"/>
                    </a:ext>
                  </a:extLst>
                </p:cNvPr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/>
                    <a:t>r</a:t>
                  </a:r>
                  <a:r>
                    <a:rPr lang="en-US" sz="2000" dirty="0"/>
                    <a:t> CRC bits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8618AB9-9465-4881-8044-483EA7191CAF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E49E43A-0259-4459-AB84-D80FB84F4CC0}"/>
                  </a:ext>
                </a:extLst>
              </p:cNvPr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E851164-0CF8-4116-B1C7-5632DC7D4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14F1ECC-B07E-465D-A78C-9347343249EA}"/>
                    </a:ext>
                  </a:extLst>
                </p:cNvPr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9F891A-D7C8-4BC0-94F9-08B047E67BC2}"/>
                    </a:ext>
                  </a:extLst>
                </p:cNvPr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 data bits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C06BC08-8B07-4EFB-857F-B84C8D086EC2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0783886-A501-4586-ADA3-C7473DC1E936}"/>
                    </a:ext>
                  </a:extLst>
                </p:cNvPr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F413928-1F12-456B-9323-24F78CF4F9AC}"/>
                  </a:ext>
                </a:extLst>
              </p:cNvPr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475871F-FC36-4B92-BA1C-D2113A24970A}"/>
                    </a:ext>
                  </a:extLst>
                </p:cNvPr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BC3D919-6058-4A1D-8E4C-678073E0B22C}"/>
                    </a:ext>
                  </a:extLst>
                </p:cNvPr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</a:t>
                  </a:r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8D621F-EE41-461F-BD78-AD24DF2DAEFF}"/>
                    </a:ext>
                  </a:extLst>
                </p:cNvPr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</a:rPr>
                    <a:t>R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2927C55-BD8C-411B-8CB5-C05D8CB023AA}"/>
                    </a:ext>
                  </a:extLst>
                </p:cNvPr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339C36-FB3F-47B7-A662-F76F3C726773}"/>
                </a:ext>
              </a:extLst>
            </p:cNvPr>
            <p:cNvGrpSpPr/>
            <p:nvPr/>
          </p:nvGrpSpPr>
          <p:grpSpPr>
            <a:xfrm>
              <a:off x="3954671" y="3896138"/>
              <a:ext cx="2934586" cy="486248"/>
              <a:chOff x="8759687" y="3087756"/>
              <a:chExt cx="2934586" cy="48624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E35465-0773-4DF4-AF35-95F5C65F9D04}"/>
                  </a:ext>
                </a:extLst>
              </p:cNvPr>
              <p:cNvSpPr txBox="1"/>
              <p:nvPr/>
            </p:nvSpPr>
            <p:spPr>
              <a:xfrm>
                <a:off x="8759687" y="3087756"/>
                <a:ext cx="2934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&lt;D,R&gt; = D  2</a:t>
                </a:r>
                <a:r>
                  <a:rPr lang="en-US" sz="2400" baseline="30000" dirty="0"/>
                  <a:t>r</a:t>
                </a:r>
                <a:r>
                  <a:rPr lang="en-US" sz="2400" dirty="0"/>
                  <a:t>   XOR  R 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400F4D-63F4-49FE-987A-9804A589E93E}"/>
                  </a:ext>
                </a:extLst>
              </p:cNvPr>
              <p:cNvSpPr txBox="1"/>
              <p:nvPr/>
            </p:nvSpPr>
            <p:spPr>
              <a:xfrm>
                <a:off x="9972262" y="317389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*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1DD696-F35E-4D7A-94F7-1D9D95428F6C}"/>
                </a:ext>
              </a:extLst>
            </p:cNvPr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3F317D-DF8E-4FF8-A582-15242A4C393B}"/>
                  </a:ext>
                </a:extLst>
              </p:cNvPr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bit pattern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E6FA7C-8AA7-4A8E-8521-4BF7FD73B86D}"/>
                  </a:ext>
                </a:extLst>
              </p:cNvPr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formula for bit pattern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BCD8794-43AB-4167-82D1-61A5BDDBF391}"/>
                  </a:ext>
                </a:extLst>
              </p:cNvPr>
              <p:cNvCxnSpPr/>
              <p:nvPr/>
            </p:nvCxnSpPr>
            <p:spPr>
              <a:xfrm>
                <a:off x="7050157" y="4134678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33E5E5B-83A1-4EFC-8DBA-85FB32DD5DC8}"/>
                  </a:ext>
                </a:extLst>
              </p:cNvPr>
              <p:cNvCxnSpPr/>
              <p:nvPr/>
            </p:nvCxnSpPr>
            <p:spPr>
              <a:xfrm>
                <a:off x="7030279" y="3637722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9286B34B-8B6D-4BE6-AEC0-3D8F94E5B1B4}"/>
              </a:ext>
            </a:extLst>
          </p:cNvPr>
          <p:cNvSpPr/>
          <p:nvPr/>
        </p:nvSpPr>
        <p:spPr>
          <a:xfrm>
            <a:off x="5282199" y="3398584"/>
            <a:ext cx="715617" cy="7156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304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Sender Side – Calculation of CRC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4AC5E-5026-4DFB-A577-BD7C90E12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00200"/>
            <a:ext cx="5202383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 string of n 0’s is appended to the data unit to be transmitted.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Here, n is one less than the number of bits in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Binary division is performed of the resultant string with the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After division, the remainder so obtained is called as CRC.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It may be noted that CRC also consists of n bits.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01014E-203B-41C1-A99C-93592F0B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2" y="1972134"/>
            <a:ext cx="6456218" cy="36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9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Receiver Side – Check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FBDB2-8616-4AD2-B16B-BAFD169D79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3111" y="1600199"/>
            <a:ext cx="5134853" cy="5005557"/>
          </a:xfrm>
        </p:spPr>
        <p:txBody>
          <a:bodyPr vert="horz" lIns="91440" tIns="45720" rIns="91440" bIns="45720" rtlCol="0"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The received code word is divided with the same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On division, the remainder so obtained is checked.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Case-1: Remainder = 0, </a:t>
            </a:r>
          </a:p>
          <a:p>
            <a:pPr lvl="1">
              <a:buClr>
                <a:srgbClr val="0000A3"/>
              </a:buClr>
            </a:pPr>
            <a:r>
              <a:rPr lang="en-US" altLang="en-US" dirty="0"/>
              <a:t>No error</a:t>
            </a:r>
          </a:p>
          <a:p>
            <a:pPr lvl="1"/>
            <a:r>
              <a:rPr lang="en-US" altLang="en-US" dirty="0"/>
              <a:t>Receiver accepts the data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Case-2: Remainder ≠ 0</a:t>
            </a:r>
          </a:p>
          <a:p>
            <a:pPr lvl="1"/>
            <a:r>
              <a:rPr lang="en-US" altLang="en-US" dirty="0"/>
              <a:t>Receiver assumes that some error occurred</a:t>
            </a:r>
          </a:p>
          <a:p>
            <a:pPr lvl="1"/>
            <a:r>
              <a:rPr lang="en-US" altLang="en-US" dirty="0"/>
              <a:t>Receiver rejects the data and asks the sender for retransmission.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endParaRPr lang="en-IN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9FDF19-14C0-4C58-9A09-BBEDCC948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945"/>
            <a:ext cx="5999018" cy="401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Link Layer and LAN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053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CRC Generator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B058B-FAAE-46A4-B68C-672D63A410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7772400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an algebraic polynomial represented as a bit pattern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Rule - The power of each term gives the position of the bit and the coefficient gives the value of the bit.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Consider the CRC generator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7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6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 + x + 1</a:t>
            </a:r>
            <a:r>
              <a:rPr lang="en-US" altLang="en-US" sz="2400" dirty="0"/>
              <a:t>.</a:t>
            </a:r>
          </a:p>
          <a:p>
            <a:endParaRPr lang="en-I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5A0DBF-2E63-450A-8ECA-41CCD4C3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37" y="3429000"/>
            <a:ext cx="5732887" cy="19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822E696-E63B-44E2-8751-E26D20F1F4D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819147-4649-4357-B023-AA408D6DC12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1CFF9D5-56F9-4CA1-8F0D-7751B1EDDC0F}"/>
              </a:ext>
            </a:extLst>
          </p:cNvPr>
          <p:cNvSpPr/>
          <p:nvPr/>
        </p:nvSpPr>
        <p:spPr>
          <a:xfrm>
            <a:off x="393111" y="727493"/>
            <a:ext cx="5369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(CRC):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09CECA-DD27-4282-9109-E623B733D680}"/>
              </a:ext>
            </a:extLst>
          </p:cNvPr>
          <p:cNvSpPr txBox="1"/>
          <p:nvPr/>
        </p:nvSpPr>
        <p:spPr>
          <a:xfrm>
            <a:off x="207836" y="1622662"/>
            <a:ext cx="3612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="0" i="0" u="none" strike="noStrike" baseline="0" dirty="0"/>
              <a:t>alculation for the case of:</a:t>
            </a:r>
          </a:p>
          <a:p>
            <a:pPr algn="l"/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101110, </a:t>
            </a:r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6,</a:t>
            </a:r>
          </a:p>
          <a:p>
            <a:pPr algn="l"/>
            <a:r>
              <a:rPr lang="en-US" sz="2400" b="0" i="1" u="none" strike="noStrike" baseline="0" dirty="0"/>
              <a:t>G </a:t>
            </a:r>
            <a:r>
              <a:rPr lang="en-US" sz="2400" b="0" i="0" u="none" strike="noStrike" baseline="0" dirty="0"/>
              <a:t>= 1001, and </a:t>
            </a:r>
            <a:r>
              <a:rPr lang="en-US" sz="2400" b="0" i="1" u="none" strike="noStrike" baseline="0" dirty="0"/>
              <a:t>r </a:t>
            </a:r>
            <a:r>
              <a:rPr lang="en-US" sz="2400" b="0" i="0" u="none" strike="noStrike" baseline="0" dirty="0"/>
              <a:t>= 3.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0BB9C1-0CD8-4BC5-A349-678E0E16E276}"/>
              </a:ext>
            </a:extLst>
          </p:cNvPr>
          <p:cNvSpPr txBox="1"/>
          <p:nvPr/>
        </p:nvSpPr>
        <p:spPr>
          <a:xfrm>
            <a:off x="5587599" y="246550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20FBE6-ECF5-4FE9-8A87-52C12EEA20D2}"/>
              </a:ext>
            </a:extLst>
          </p:cNvPr>
          <p:cNvSpPr txBox="1"/>
          <p:nvPr/>
        </p:nvSpPr>
        <p:spPr>
          <a:xfrm>
            <a:off x="6157443" y="336003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E38BC8-E91D-454C-B7A5-0D0E17955A19}"/>
              </a:ext>
            </a:extLst>
          </p:cNvPr>
          <p:cNvSpPr txBox="1"/>
          <p:nvPr/>
        </p:nvSpPr>
        <p:spPr>
          <a:xfrm>
            <a:off x="6157444" y="2770311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D31F5B-1AA3-4706-9A1C-75F4DB9F6BBE}"/>
              </a:ext>
            </a:extLst>
          </p:cNvPr>
          <p:cNvSpPr txBox="1"/>
          <p:nvPr/>
        </p:nvSpPr>
        <p:spPr>
          <a:xfrm>
            <a:off x="6170694" y="3075113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01D6D-E58A-4FC0-9B1C-941FFC0B3A1A}"/>
              </a:ext>
            </a:extLst>
          </p:cNvPr>
          <p:cNvSpPr txBox="1"/>
          <p:nvPr/>
        </p:nvSpPr>
        <p:spPr>
          <a:xfrm>
            <a:off x="6164068" y="365820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25817F-5AD0-4333-B862-49554EE16A36}"/>
              </a:ext>
            </a:extLst>
          </p:cNvPr>
          <p:cNvGrpSpPr/>
          <p:nvPr/>
        </p:nvGrpSpPr>
        <p:grpSpPr>
          <a:xfrm>
            <a:off x="6733913" y="3982885"/>
            <a:ext cx="1505129" cy="2259494"/>
            <a:chOff x="8825948" y="3664228"/>
            <a:chExt cx="1505129" cy="225949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847AF4-8AC4-4A0E-9779-09535E5E9BE5}"/>
                </a:ext>
              </a:extLst>
            </p:cNvPr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5B6383-CDA7-474D-877C-C8BF36742793}"/>
                </a:ext>
              </a:extLst>
            </p:cNvPr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A94DE0-F1A7-48DB-9CE5-ADECA35E5BE2}"/>
                </a:ext>
              </a:extLst>
            </p:cNvPr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0  0  0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A0F81C-926D-48B4-9C2C-0C31E5510797}"/>
                </a:ext>
              </a:extLst>
            </p:cNvPr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89D342-C891-468A-BE02-D6A5F3C9ADF5}"/>
                </a:ext>
              </a:extLst>
            </p:cNvPr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1  1  0  0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0E4AA0-609B-4669-B658-83B58F6D51A3}"/>
                </a:ext>
              </a:extLst>
            </p:cNvPr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1  0  1  0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DE0105-1873-4D2D-9A1F-2AF781F91E6C}"/>
                </a:ext>
              </a:extLst>
            </p:cNvPr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0  1  1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C0ACEDB-E329-48E2-9AFD-6854C747BB0F}"/>
              </a:ext>
            </a:extLst>
          </p:cNvPr>
          <p:cNvSpPr txBox="1"/>
          <p:nvPr/>
        </p:nvSpPr>
        <p:spPr>
          <a:xfrm>
            <a:off x="7170852" y="1769766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0  1  1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71BEC6-AD03-41A6-84E3-2B53259A616D}"/>
              </a:ext>
            </a:extLst>
          </p:cNvPr>
          <p:cNvSpPr txBox="1"/>
          <p:nvPr/>
        </p:nvSpPr>
        <p:spPr>
          <a:xfrm>
            <a:off x="7906729" y="285644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BB096-1049-4BC2-B135-FE33B2C9A97C}"/>
              </a:ext>
            </a:extLst>
          </p:cNvPr>
          <p:cNvSpPr txBox="1"/>
          <p:nvPr/>
        </p:nvSpPr>
        <p:spPr>
          <a:xfrm>
            <a:off x="7608554" y="628213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DE385E75-49EE-4AF0-8E58-FFF0BD6B08A1}"/>
              </a:ext>
            </a:extLst>
          </p:cNvPr>
          <p:cNvSpPr/>
          <p:nvPr/>
        </p:nvSpPr>
        <p:spPr>
          <a:xfrm rot="5400000">
            <a:off x="7657355" y="5928535"/>
            <a:ext cx="185531" cy="6806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68F000-DFD1-4A16-80C1-BF7556B33EE5}"/>
              </a:ext>
            </a:extLst>
          </p:cNvPr>
          <p:cNvGrpSpPr/>
          <p:nvPr/>
        </p:nvGrpSpPr>
        <p:grpSpPr>
          <a:xfrm>
            <a:off x="4275635" y="1537858"/>
            <a:ext cx="1220206" cy="1064637"/>
            <a:chOff x="6367670" y="1219201"/>
            <a:chExt cx="1220206" cy="106463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60CED4-DF51-46E7-A33A-4DE9EE51AB0F}"/>
                </a:ext>
              </a:extLst>
            </p:cNvPr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0BE636-BB4B-4D54-9DC2-582BA7F41F43}"/>
                </a:ext>
              </a:extLst>
            </p:cNvPr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G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6F2A6CFD-FD5B-4112-AFAD-B32F8ED3484C}"/>
                </a:ext>
              </a:extLst>
            </p:cNvPr>
            <p:cNvSpPr/>
            <p:nvPr/>
          </p:nvSpPr>
          <p:spPr>
            <a:xfrm rot="16200000">
              <a:off x="6831499" y="1265579"/>
              <a:ext cx="231910" cy="100054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16656BE-C9A9-44A6-8532-854D5EF68D3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747165" y="2518518"/>
            <a:ext cx="1159564" cy="5995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9EC8A1-2828-4A71-A1FF-7D9E4DF1D383}"/>
              </a:ext>
            </a:extLst>
          </p:cNvPr>
          <p:cNvGrpSpPr/>
          <p:nvPr/>
        </p:nvGrpSpPr>
        <p:grpSpPr>
          <a:xfrm>
            <a:off x="5458116" y="2192459"/>
            <a:ext cx="2658302" cy="323298"/>
            <a:chOff x="7550151" y="1873802"/>
            <a:chExt cx="2658302" cy="3232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A3946A-255C-48E2-9CD5-4AF742ADBEEB}"/>
                </a:ext>
              </a:extLst>
            </p:cNvPr>
            <p:cNvGrpSpPr/>
            <p:nvPr/>
          </p:nvGrpSpPr>
          <p:grpSpPr>
            <a:xfrm>
              <a:off x="7550151" y="1873802"/>
              <a:ext cx="2658302" cy="323298"/>
              <a:chOff x="7572376" y="1842052"/>
              <a:chExt cx="2658302" cy="32329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623C09-195C-41B2-99A1-8B9B67BE925E}"/>
                  </a:ext>
                </a:extLst>
              </p:cNvPr>
              <p:cNvCxnSpPr/>
              <p:nvPr/>
            </p:nvCxnSpPr>
            <p:spPr>
              <a:xfrm>
                <a:off x="7659757" y="1842052"/>
                <a:ext cx="25709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Pie 128">
                <a:extLst>
                  <a:ext uri="{FF2B5EF4-FFF2-40B4-BE49-F238E27FC236}">
                    <a16:creationId xmlns:a16="http://schemas.microsoft.com/office/drawing/2014/main" id="{20094A6F-ECC1-4EE5-BE30-78464D67D8F7}"/>
                  </a:ext>
                </a:extLst>
              </p:cNvPr>
              <p:cNvSpPr/>
              <p:nvPr/>
            </p:nvSpPr>
            <p:spPr>
              <a:xfrm rot="16200000">
                <a:off x="7488045" y="1927002"/>
                <a:ext cx="322679" cy="154018"/>
              </a:xfrm>
              <a:prstGeom prst="pie">
                <a:avLst>
                  <a:gd name="adj1" fmla="val 0"/>
                  <a:gd name="adj2" fmla="val 107535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CC714F-E105-45C5-B5B5-B1F2F72B9C4A}"/>
                </a:ext>
              </a:extLst>
            </p:cNvPr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4C0B85-FF6E-4CF0-878B-8B6D503AC7E1}"/>
              </a:ext>
            </a:extLst>
          </p:cNvPr>
          <p:cNvSpPr txBox="1"/>
          <p:nvPr/>
        </p:nvSpPr>
        <p:spPr>
          <a:xfrm>
            <a:off x="7314092" y="214083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CB2A83-B220-4E0F-A0C0-7A639E2DB9A5}"/>
              </a:ext>
            </a:extLst>
          </p:cNvPr>
          <p:cNvSpPr txBox="1"/>
          <p:nvPr/>
        </p:nvSpPr>
        <p:spPr>
          <a:xfrm>
            <a:off x="5580973" y="214745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1  0  1  1  1  0</a:t>
            </a:r>
          </a:p>
        </p:txBody>
      </p:sp>
      <p:sp>
        <p:nvSpPr>
          <p:cNvPr id="81" name="Rounded Rectangle 131">
            <a:extLst>
              <a:ext uri="{FF2B5EF4-FFF2-40B4-BE49-F238E27FC236}">
                <a16:creationId xmlns:a16="http://schemas.microsoft.com/office/drawing/2014/main" id="{4FEC9B5D-7A63-44A5-8863-C62DB32B7C52}"/>
              </a:ext>
            </a:extLst>
          </p:cNvPr>
          <p:cNvSpPr/>
          <p:nvPr/>
        </p:nvSpPr>
        <p:spPr>
          <a:xfrm>
            <a:off x="5620731" y="2200466"/>
            <a:ext cx="2597426" cy="3313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4C0017-AAE0-4E18-8B64-C1B7F9D171D6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628434" y="2538396"/>
            <a:ext cx="278295" cy="5796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71105F-6989-4D69-B1AC-751D2424E301}"/>
              </a:ext>
            </a:extLst>
          </p:cNvPr>
          <p:cNvSpPr txBox="1"/>
          <p:nvPr/>
        </p:nvSpPr>
        <p:spPr>
          <a:xfrm>
            <a:off x="8284412" y="2863075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2</a:t>
            </a:r>
            <a:r>
              <a:rPr lang="en-US" sz="2800" baseline="300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01E72E-2DAD-48EE-BEF4-39101D9F3812}"/>
              </a:ext>
            </a:extLst>
          </p:cNvPr>
          <p:cNvSpPr txBox="1"/>
          <p:nvPr/>
        </p:nvSpPr>
        <p:spPr>
          <a:xfrm>
            <a:off x="8135331" y="295583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D65D1-22AB-4E03-93BA-CBB50094E4B7}"/>
              </a:ext>
            </a:extLst>
          </p:cNvPr>
          <p:cNvSpPr txBox="1"/>
          <p:nvPr/>
        </p:nvSpPr>
        <p:spPr>
          <a:xfrm>
            <a:off x="6431809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05AC21-D0FA-4536-A5EC-F329FA7F0AA4}"/>
              </a:ext>
            </a:extLst>
          </p:cNvPr>
          <p:cNvSpPr txBox="1"/>
          <p:nvPr/>
        </p:nvSpPr>
        <p:spPr>
          <a:xfrm>
            <a:off x="6718680" y="1769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2C3639-0D1D-41DC-8D09-88C8CF3ACD37}"/>
              </a:ext>
            </a:extLst>
          </p:cNvPr>
          <p:cNvSpPr txBox="1"/>
          <p:nvPr/>
        </p:nvSpPr>
        <p:spPr>
          <a:xfrm>
            <a:off x="7005551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9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 animBg="1"/>
      <p:bldP spid="79" grpId="0"/>
      <p:bldP spid="80" grpId="0"/>
      <p:bldP spid="81" grpId="0" animBg="1"/>
      <p:bldP spid="81" grpId="1" animBg="1"/>
      <p:bldP spid="83" grpId="0"/>
      <p:bldP spid="84" grpId="0"/>
      <p:bldP spid="85" grpId="0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2" y="1637235"/>
            <a:ext cx="4522244" cy="22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1101011011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+x+1</a:t>
            </a:r>
            <a:r>
              <a:rPr lang="en-US" altLang="en-US" sz="2400" dirty="0"/>
              <a:t>. </a:t>
            </a:r>
          </a:p>
          <a:p>
            <a:pPr marL="130175" indent="0">
              <a:buNone/>
            </a:pPr>
            <a:r>
              <a:rPr lang="en-US" altLang="en-US" sz="2400" dirty="0"/>
              <a:t>What is the actual bit string transmitted?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BC4D397-A951-45D8-93F1-F761698D1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/>
          <a:stretch/>
        </p:blipFill>
        <p:spPr bwMode="auto">
          <a:xfrm>
            <a:off x="5562493" y="1441153"/>
            <a:ext cx="4126250" cy="53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179800" y="4262685"/>
            <a:ext cx="6342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4</a:t>
            </a:r>
            <a:r>
              <a:rPr lang="en-US" sz="2400" b="0" i="0" dirty="0">
                <a:effectLst/>
              </a:rPr>
              <a:t> + x 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5 bits. So, a string of 4 zeroes is appended to the bit stream to be transmitted.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1101011011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0000</a:t>
            </a:r>
            <a:r>
              <a:rPr lang="en-US" sz="24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8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3" y="1637236"/>
            <a:ext cx="6571282" cy="1909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10011101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+1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000" dirty="0"/>
              <a:t>What is the actual bit string transmitted?</a:t>
            </a:r>
          </a:p>
          <a:p>
            <a:pPr lvl="1"/>
            <a:r>
              <a:rPr lang="en-US" altLang="en-US" sz="2000" dirty="0"/>
              <a:t>Suppose the third bit from the left is inverted during transmission. How will receiver detect this error?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93111" y="3521175"/>
            <a:ext cx="73120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3</a:t>
            </a:r>
            <a:r>
              <a:rPr lang="en-US" sz="2400" b="0" i="0" dirty="0">
                <a:effectLst/>
              </a:rPr>
              <a:t> 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</a:t>
            </a:r>
            <a:r>
              <a:rPr lang="en-US" sz="2400" dirty="0"/>
              <a:t>4</a:t>
            </a:r>
            <a:r>
              <a:rPr lang="en-US" sz="2400" b="0" i="0" dirty="0">
                <a:effectLst/>
              </a:rPr>
              <a:t> bits. 4 zeroes is appended now.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altLang="en-US" sz="2400" dirty="0">
                <a:solidFill>
                  <a:srgbClr val="FF0000"/>
                </a:solidFill>
              </a:rPr>
              <a:t> 10011101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</a:t>
            </a:r>
            <a:r>
              <a:rPr lang="en-US" sz="2400" b="0" i="0" dirty="0">
                <a:effectLst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6E44F5-B8CB-4425-AE9E-B8F9668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03" y="1418331"/>
            <a:ext cx="2884541" cy="5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4CBA40-0DA9-440E-88AE-D795AB5508E5}"/>
              </a:ext>
            </a:extLst>
          </p:cNvPr>
          <p:cNvSpPr txBox="1"/>
          <p:nvPr/>
        </p:nvSpPr>
        <p:spPr>
          <a:xfrm>
            <a:off x="363427" y="5174599"/>
            <a:ext cx="7526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(Part-1)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to be transmitted is obtained by replacing the last 3 zeroes of 10011101</a:t>
            </a:r>
            <a:r>
              <a:rPr lang="en-US" sz="2400" b="1" dirty="0"/>
              <a:t>000 </a:t>
            </a:r>
            <a:r>
              <a:rPr lang="en-US" sz="2400" dirty="0"/>
              <a:t>with the CRC.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transmitted to the receiver = </a:t>
            </a:r>
            <a:r>
              <a:rPr lang="en-US" sz="2400" dirty="0">
                <a:solidFill>
                  <a:srgbClr val="FF0000"/>
                </a:solidFill>
              </a:rPr>
              <a:t>10011101</a:t>
            </a:r>
            <a:r>
              <a:rPr lang="en-US" sz="2400" b="1" dirty="0">
                <a:solidFill>
                  <a:srgbClr val="FF0000"/>
                </a:solidFill>
              </a:rPr>
              <a:t>100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1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63427" y="1637235"/>
            <a:ext cx="60650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(Part-2)</a:t>
            </a:r>
          </a:p>
          <a:p>
            <a:pPr fontAlgn="base"/>
            <a:r>
              <a:rPr lang="en-US" sz="2400" dirty="0"/>
              <a:t>According to the question,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The bit stream received by the receiver = 10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11101100.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Receiver performs the binary division with the same G(x).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Remainder obtained on division is a non-zero value.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Error occurred</a:t>
            </a:r>
          </a:p>
          <a:p>
            <a:pPr fontAlgn="base"/>
            <a:r>
              <a:rPr lang="en-US" sz="2400" dirty="0"/>
              <a:t> 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391C78-EFF5-4443-BB92-D1034C1E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42" y="1417255"/>
            <a:ext cx="3319756" cy="53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149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links,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2361969-CC7C-4A6C-B2F0-C14058DA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58" y="1442781"/>
            <a:ext cx="7772400" cy="286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kern="0" dirty="0">
                <a:cs typeface="+mn-cs"/>
              </a:rPr>
              <a:t>two types of “links</a:t>
            </a:r>
            <a:r>
              <a:rPr lang="en-US" altLang="ja-JP" sz="2400" kern="0" dirty="0">
                <a:cs typeface="+mn-cs"/>
              </a:rPr>
              <a:t>”</a:t>
            </a:r>
            <a:r>
              <a:rPr lang="en-US" sz="2400" kern="0" dirty="0">
                <a:cs typeface="+mn-cs"/>
              </a:rPr>
              <a:t>: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sz="2000" kern="0" dirty="0"/>
              <a:t>point-to-point link between Ethernet switch, host</a:t>
            </a:r>
          </a:p>
          <a:p>
            <a:pPr lvl="1">
              <a:defRPr/>
            </a:pPr>
            <a:r>
              <a:rPr lang="en-US" sz="2000" kern="0" dirty="0"/>
              <a:t>PPP, HDLC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sz="2000" kern="0" dirty="0"/>
              <a:t>old-fashioned Ethernet</a:t>
            </a:r>
          </a:p>
          <a:p>
            <a:pPr lvl="1">
              <a:defRPr/>
            </a:pPr>
            <a:r>
              <a:rPr lang="en-US" sz="2000" kern="0" dirty="0"/>
              <a:t>upstream HFC in cable-based access network</a:t>
            </a:r>
          </a:p>
          <a:p>
            <a:pPr lvl="1">
              <a:defRPr/>
            </a:pPr>
            <a:r>
              <a:rPr lang="en-US" sz="2000" kern="0" dirty="0"/>
              <a:t>802.11 wireless LAN, 4G</a:t>
            </a:r>
            <a:r>
              <a:rPr lang="en-US" sz="2000" kern="0"/>
              <a:t>/4G, </a:t>
            </a:r>
            <a:r>
              <a:rPr lang="en-US" sz="2000" kern="0" dirty="0"/>
              <a:t>satellite</a:t>
            </a:r>
            <a:endParaRPr lang="en-US" kern="0" dirty="0"/>
          </a:p>
          <a:p>
            <a:pPr>
              <a:defRPr/>
            </a:pPr>
            <a:endParaRPr lang="en-US" kern="0" dirty="0">
              <a:latin typeface="Gill Sans MT" charset="0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6D750E86-B3D6-44EE-AABB-0C9D6BD05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014" y="6093740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wire (e.g.,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ED4D1256-0BCE-4990-B24B-B0218F7DD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650" y="6188644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</a:t>
            </a:r>
            <a:r>
              <a:rPr lang="en-US" sz="140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4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35577AFC-5FB9-4160-AC97-2FDF0BEA3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921" y="6193413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satellite 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2DDFA434-8E99-4B66-A776-B9292832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074" y="6126595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humans at a cocktail party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(shared air, acoustical)</a:t>
            </a:r>
          </a:p>
        </p:txBody>
      </p:sp>
      <p:sp>
        <p:nvSpPr>
          <p:cNvPr id="15" name="Line 173">
            <a:extLst>
              <a:ext uri="{FF2B5EF4-FFF2-40B4-BE49-F238E27FC236}">
                <a16:creationId xmlns:a16="http://schemas.microsoft.com/office/drawing/2014/main" id="{31616AB5-4217-4BE8-81E3-2BD7C8AC17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0202" y="4922165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174">
            <a:extLst>
              <a:ext uri="{FF2B5EF4-FFF2-40B4-BE49-F238E27FC236}">
                <a16:creationId xmlns:a16="http://schemas.microsoft.com/office/drawing/2014/main" id="{99CBD035-5787-4EE5-AF22-943A57AC3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739" y="5393652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Line 175">
            <a:extLst>
              <a:ext uri="{FF2B5EF4-FFF2-40B4-BE49-F238E27FC236}">
                <a16:creationId xmlns:a16="http://schemas.microsoft.com/office/drawing/2014/main" id="{35C48418-2F0A-4B8D-916A-C96380079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802" y="5730202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Line 176">
            <a:extLst>
              <a:ext uri="{FF2B5EF4-FFF2-40B4-BE49-F238E27FC236}">
                <a16:creationId xmlns:a16="http://schemas.microsoft.com/office/drawing/2014/main" id="{64153C4D-773B-4FCB-A0E0-63554EDAAE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2302" y="5253952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9" name="Group 382">
            <a:extLst>
              <a:ext uri="{FF2B5EF4-FFF2-40B4-BE49-F238E27FC236}">
                <a16:creationId xmlns:a16="http://schemas.microsoft.com/office/drawing/2014/main" id="{3BA8B637-8F9E-421E-B29A-9175F4FD7044}"/>
              </a:ext>
            </a:extLst>
          </p:cNvPr>
          <p:cNvGrpSpPr>
            <a:grpSpLocks/>
          </p:cNvGrpSpPr>
          <p:nvPr/>
        </p:nvGrpSpPr>
        <p:grpSpPr bwMode="auto">
          <a:xfrm>
            <a:off x="6434937" y="5801709"/>
            <a:ext cx="288925" cy="220663"/>
            <a:chOff x="2274" y="2821"/>
            <a:chExt cx="215" cy="238"/>
          </a:xfrm>
        </p:grpSpPr>
        <p:sp>
          <p:nvSpPr>
            <p:cNvPr id="20" name="Freeform 383">
              <a:extLst>
                <a:ext uri="{FF2B5EF4-FFF2-40B4-BE49-F238E27FC236}">
                  <a16:creationId xmlns:a16="http://schemas.microsoft.com/office/drawing/2014/main" id="{69C2983B-BB13-435E-8A57-3F031ACF0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Line 384">
              <a:extLst>
                <a:ext uri="{FF2B5EF4-FFF2-40B4-BE49-F238E27FC236}">
                  <a16:creationId xmlns:a16="http://schemas.microsoft.com/office/drawing/2014/main" id="{6AC99A5B-51E7-4DEA-9B05-745D497F0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385">
              <a:extLst>
                <a:ext uri="{FF2B5EF4-FFF2-40B4-BE49-F238E27FC236}">
                  <a16:creationId xmlns:a16="http://schemas.microsoft.com/office/drawing/2014/main" id="{0DBD3515-7C1D-4C83-91CB-846907971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386">
              <a:extLst>
                <a:ext uri="{FF2B5EF4-FFF2-40B4-BE49-F238E27FC236}">
                  <a16:creationId xmlns:a16="http://schemas.microsoft.com/office/drawing/2014/main" id="{347681EF-4805-45AE-B4AD-FFF149A90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87">
              <a:extLst>
                <a:ext uri="{FF2B5EF4-FFF2-40B4-BE49-F238E27FC236}">
                  <a16:creationId xmlns:a16="http://schemas.microsoft.com/office/drawing/2014/main" id="{1F071594-E999-45ED-9DD5-22C56A4B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Line 388">
              <a:extLst>
                <a:ext uri="{FF2B5EF4-FFF2-40B4-BE49-F238E27FC236}">
                  <a16:creationId xmlns:a16="http://schemas.microsoft.com/office/drawing/2014/main" id="{31653866-A38F-4177-94B7-2251A34739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89">
              <a:extLst>
                <a:ext uri="{FF2B5EF4-FFF2-40B4-BE49-F238E27FC236}">
                  <a16:creationId xmlns:a16="http://schemas.microsoft.com/office/drawing/2014/main" id="{EC44DC51-923F-4BC1-BA0B-B5437FB1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90">
              <a:extLst>
                <a:ext uri="{FF2B5EF4-FFF2-40B4-BE49-F238E27FC236}">
                  <a16:creationId xmlns:a16="http://schemas.microsoft.com/office/drawing/2014/main" id="{21DBC1E0-AF77-4D43-A0E2-CD7A2CFF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Rectangle 391">
              <a:extLst>
                <a:ext uri="{FF2B5EF4-FFF2-40B4-BE49-F238E27FC236}">
                  <a16:creationId xmlns:a16="http://schemas.microsoft.com/office/drawing/2014/main" id="{5CF7E25A-8D05-4708-B0D0-8083AA84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92">
              <a:extLst>
                <a:ext uri="{FF2B5EF4-FFF2-40B4-BE49-F238E27FC236}">
                  <a16:creationId xmlns:a16="http://schemas.microsoft.com/office/drawing/2014/main" id="{D080F883-5BB6-4256-AFC4-2C39ACB6D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Line 393">
              <a:extLst>
                <a:ext uri="{FF2B5EF4-FFF2-40B4-BE49-F238E27FC236}">
                  <a16:creationId xmlns:a16="http://schemas.microsoft.com/office/drawing/2014/main" id="{0D73542E-760A-4AB7-B7E1-BEA9DE2B9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Line 394">
              <a:extLst>
                <a:ext uri="{FF2B5EF4-FFF2-40B4-BE49-F238E27FC236}">
                  <a16:creationId xmlns:a16="http://schemas.microsoft.com/office/drawing/2014/main" id="{A44B61E9-C3DB-4AE6-BE37-0B7862DEC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Line 395">
              <a:extLst>
                <a:ext uri="{FF2B5EF4-FFF2-40B4-BE49-F238E27FC236}">
                  <a16:creationId xmlns:a16="http://schemas.microsoft.com/office/drawing/2014/main" id="{7C1F2150-803C-4E01-B112-FEC860FB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6A03E52C-7AAA-4C1C-BE0C-04C60A7B2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" name="Group 398">
            <a:extLst>
              <a:ext uri="{FF2B5EF4-FFF2-40B4-BE49-F238E27FC236}">
                <a16:creationId xmlns:a16="http://schemas.microsoft.com/office/drawing/2014/main" id="{6428540D-38D7-4789-AB18-A2454C38407D}"/>
              </a:ext>
            </a:extLst>
          </p:cNvPr>
          <p:cNvGrpSpPr>
            <a:grpSpLocks/>
          </p:cNvGrpSpPr>
          <p:nvPr/>
        </p:nvGrpSpPr>
        <p:grpSpPr bwMode="auto">
          <a:xfrm>
            <a:off x="6941349" y="5782659"/>
            <a:ext cx="223838" cy="254000"/>
            <a:chOff x="2274" y="2821"/>
            <a:chExt cx="215" cy="238"/>
          </a:xfrm>
        </p:grpSpPr>
        <p:sp>
          <p:nvSpPr>
            <p:cNvPr id="35" name="Freeform 399">
              <a:extLst>
                <a:ext uri="{FF2B5EF4-FFF2-40B4-BE49-F238E27FC236}">
                  <a16:creationId xmlns:a16="http://schemas.microsoft.com/office/drawing/2014/main" id="{94B57FDE-8BF5-426D-879B-251790165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Line 400">
              <a:extLst>
                <a:ext uri="{FF2B5EF4-FFF2-40B4-BE49-F238E27FC236}">
                  <a16:creationId xmlns:a16="http://schemas.microsoft.com/office/drawing/2014/main" id="{8CA9F06A-79BE-483D-AC9C-985F82EEC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Freeform 401">
              <a:extLst>
                <a:ext uri="{FF2B5EF4-FFF2-40B4-BE49-F238E27FC236}">
                  <a16:creationId xmlns:a16="http://schemas.microsoft.com/office/drawing/2014/main" id="{2D64902A-545E-4254-9228-E54FBDED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" name="Line 402">
              <a:extLst>
                <a:ext uri="{FF2B5EF4-FFF2-40B4-BE49-F238E27FC236}">
                  <a16:creationId xmlns:a16="http://schemas.microsoft.com/office/drawing/2014/main" id="{14D6AB95-01F0-4A91-8E03-C579EC3D0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Freeform 403">
              <a:extLst>
                <a:ext uri="{FF2B5EF4-FFF2-40B4-BE49-F238E27FC236}">
                  <a16:creationId xmlns:a16="http://schemas.microsoft.com/office/drawing/2014/main" id="{5EA18C9D-E972-42A2-AD5F-F2EBF37B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" name="Line 404">
              <a:extLst>
                <a:ext uri="{FF2B5EF4-FFF2-40B4-BE49-F238E27FC236}">
                  <a16:creationId xmlns:a16="http://schemas.microsoft.com/office/drawing/2014/main" id="{A24BFBD6-D96B-45C1-B998-41E32A801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Freeform 405">
              <a:extLst>
                <a:ext uri="{FF2B5EF4-FFF2-40B4-BE49-F238E27FC236}">
                  <a16:creationId xmlns:a16="http://schemas.microsoft.com/office/drawing/2014/main" id="{51FB8943-F4FD-477B-85F5-CE3CC602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Freeform 406">
              <a:extLst>
                <a:ext uri="{FF2B5EF4-FFF2-40B4-BE49-F238E27FC236}">
                  <a16:creationId xmlns:a16="http://schemas.microsoft.com/office/drawing/2014/main" id="{AF225824-9031-443F-B5FF-2E16DAC79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Rectangle 407">
              <a:extLst>
                <a:ext uri="{FF2B5EF4-FFF2-40B4-BE49-F238E27FC236}">
                  <a16:creationId xmlns:a16="http://schemas.microsoft.com/office/drawing/2014/main" id="{BDDC6D34-EB1D-44EB-A680-CD3F36F03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Freeform 408">
              <a:extLst>
                <a:ext uri="{FF2B5EF4-FFF2-40B4-BE49-F238E27FC236}">
                  <a16:creationId xmlns:a16="http://schemas.microsoft.com/office/drawing/2014/main" id="{B5EE5526-E63E-4ECE-A9CD-7B6270664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09">
              <a:extLst>
                <a:ext uri="{FF2B5EF4-FFF2-40B4-BE49-F238E27FC236}">
                  <a16:creationId xmlns:a16="http://schemas.microsoft.com/office/drawing/2014/main" id="{4BC2AAD6-E39C-48B1-8F90-8D51A4D14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Line 410">
              <a:extLst>
                <a:ext uri="{FF2B5EF4-FFF2-40B4-BE49-F238E27FC236}">
                  <a16:creationId xmlns:a16="http://schemas.microsoft.com/office/drawing/2014/main" id="{B32CC947-BCDB-4E7E-811E-4309E4557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411">
              <a:extLst>
                <a:ext uri="{FF2B5EF4-FFF2-40B4-BE49-F238E27FC236}">
                  <a16:creationId xmlns:a16="http://schemas.microsoft.com/office/drawing/2014/main" id="{ACB845E0-88C0-4184-9196-A78A89F73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412">
              <a:extLst>
                <a:ext uri="{FF2B5EF4-FFF2-40B4-BE49-F238E27FC236}">
                  <a16:creationId xmlns:a16="http://schemas.microsoft.com/office/drawing/2014/main" id="{D7142FC0-48FD-4096-B4CE-39171676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" name="Group 413">
            <a:extLst>
              <a:ext uri="{FF2B5EF4-FFF2-40B4-BE49-F238E27FC236}">
                <a16:creationId xmlns:a16="http://schemas.microsoft.com/office/drawing/2014/main" id="{849646FE-28A8-45C0-A48B-7625BBF6FA9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20762" y="5811234"/>
            <a:ext cx="298450" cy="211138"/>
            <a:chOff x="2274" y="2821"/>
            <a:chExt cx="215" cy="238"/>
          </a:xfrm>
        </p:grpSpPr>
        <p:sp>
          <p:nvSpPr>
            <p:cNvPr id="50" name="Freeform 414">
              <a:extLst>
                <a:ext uri="{FF2B5EF4-FFF2-40B4-BE49-F238E27FC236}">
                  <a16:creationId xmlns:a16="http://schemas.microsoft.com/office/drawing/2014/main" id="{45835ABA-C5DA-42C7-A3F1-7FC57F3C1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Line 415">
              <a:extLst>
                <a:ext uri="{FF2B5EF4-FFF2-40B4-BE49-F238E27FC236}">
                  <a16:creationId xmlns:a16="http://schemas.microsoft.com/office/drawing/2014/main" id="{F1A05467-7757-45CA-A795-32815A4D9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416">
              <a:extLst>
                <a:ext uri="{FF2B5EF4-FFF2-40B4-BE49-F238E27FC236}">
                  <a16:creationId xmlns:a16="http://schemas.microsoft.com/office/drawing/2014/main" id="{4C0633DD-159F-4FD1-80B8-76520D794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Line 417">
              <a:extLst>
                <a:ext uri="{FF2B5EF4-FFF2-40B4-BE49-F238E27FC236}">
                  <a16:creationId xmlns:a16="http://schemas.microsoft.com/office/drawing/2014/main" id="{3739117B-4602-4580-9680-76663556A0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8">
              <a:extLst>
                <a:ext uri="{FF2B5EF4-FFF2-40B4-BE49-F238E27FC236}">
                  <a16:creationId xmlns:a16="http://schemas.microsoft.com/office/drawing/2014/main" id="{217D03C0-8AE8-43D5-B3C4-5CC842F5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" name="Line 419">
              <a:extLst>
                <a:ext uri="{FF2B5EF4-FFF2-40B4-BE49-F238E27FC236}">
                  <a16:creationId xmlns:a16="http://schemas.microsoft.com/office/drawing/2014/main" id="{2386EF72-5E34-46AB-A081-0DE487B2C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6" name="Freeform 420">
              <a:extLst>
                <a:ext uri="{FF2B5EF4-FFF2-40B4-BE49-F238E27FC236}">
                  <a16:creationId xmlns:a16="http://schemas.microsoft.com/office/drawing/2014/main" id="{30BC66CC-A127-43AB-BF0C-55C821FE5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" name="Freeform 421">
              <a:extLst>
                <a:ext uri="{FF2B5EF4-FFF2-40B4-BE49-F238E27FC236}">
                  <a16:creationId xmlns:a16="http://schemas.microsoft.com/office/drawing/2014/main" id="{F58E0912-30B0-4073-8856-029BC5F66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8" name="Rectangle 422">
              <a:extLst>
                <a:ext uri="{FF2B5EF4-FFF2-40B4-BE49-F238E27FC236}">
                  <a16:creationId xmlns:a16="http://schemas.microsoft.com/office/drawing/2014/main" id="{EB1442B2-2673-418B-A297-5895EF471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9" name="Freeform 423">
              <a:extLst>
                <a:ext uri="{FF2B5EF4-FFF2-40B4-BE49-F238E27FC236}">
                  <a16:creationId xmlns:a16="http://schemas.microsoft.com/office/drawing/2014/main" id="{E9100D4B-AA87-4AEF-8A30-FFB9C29B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15BBA82A-254C-4B6B-A005-675D02B8D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Line 425">
              <a:extLst>
                <a:ext uri="{FF2B5EF4-FFF2-40B4-BE49-F238E27FC236}">
                  <a16:creationId xmlns:a16="http://schemas.microsoft.com/office/drawing/2014/main" id="{EFAE08F0-8BBC-46F9-BA17-2D79525E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Line 426">
              <a:extLst>
                <a:ext uri="{FF2B5EF4-FFF2-40B4-BE49-F238E27FC236}">
                  <a16:creationId xmlns:a16="http://schemas.microsoft.com/office/drawing/2014/main" id="{B372331E-1B6C-46A4-B2DF-3174A693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Freeform 427">
              <a:extLst>
                <a:ext uri="{FF2B5EF4-FFF2-40B4-BE49-F238E27FC236}">
                  <a16:creationId xmlns:a16="http://schemas.microsoft.com/office/drawing/2014/main" id="{8E242F45-1451-4B5F-AF1B-B041C00AB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64" name="Picture 429" descr="MMj03957750000[1]">
            <a:extLst>
              <a:ext uri="{FF2B5EF4-FFF2-40B4-BE49-F238E27FC236}">
                <a16:creationId xmlns:a16="http://schemas.microsoft.com/office/drawing/2014/main" id="{01B9CB60-1035-4593-935C-367748A3EF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7" y="5088922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32" descr="cocktail">
            <a:extLst>
              <a:ext uri="{FF2B5EF4-FFF2-40B4-BE49-F238E27FC236}">
                <a16:creationId xmlns:a16="http://schemas.microsoft.com/office/drawing/2014/main" id="{1F7A4EAD-A340-412B-8B98-0403C5A7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69" y="5007959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Line 434">
            <a:extLst>
              <a:ext uri="{FF2B5EF4-FFF2-40B4-BE49-F238E27FC236}">
                <a16:creationId xmlns:a16="http://schemas.microsoft.com/office/drawing/2014/main" id="{01B289CD-3DFF-4F81-8C94-0B59E4BE8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17C8CFA5-17D5-4B12-96EA-89C99BBEA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B595F8DC-309D-44D4-ACDF-CA330C5B1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452" y="5663527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69" name="Group 506">
            <a:extLst>
              <a:ext uri="{FF2B5EF4-FFF2-40B4-BE49-F238E27FC236}">
                <a16:creationId xmlns:a16="http://schemas.microsoft.com/office/drawing/2014/main" id="{7FCEF195-75FF-4E56-9ADB-B6E3351973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464" y="5539702"/>
            <a:ext cx="501650" cy="512763"/>
            <a:chOff x="2839" y="3501"/>
            <a:chExt cx="755" cy="803"/>
          </a:xfrm>
        </p:grpSpPr>
        <p:pic>
          <p:nvPicPr>
            <p:cNvPr id="70" name="Picture 507" descr="desktop_computer_stylized_medium">
              <a:extLst>
                <a:ext uri="{FF2B5EF4-FFF2-40B4-BE49-F238E27FC236}">
                  <a16:creationId xmlns:a16="http://schemas.microsoft.com/office/drawing/2014/main" id="{3FF228B5-CD80-40C7-9D73-4E2CD2E59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508">
              <a:extLst>
                <a:ext uri="{FF2B5EF4-FFF2-40B4-BE49-F238E27FC236}">
                  <a16:creationId xmlns:a16="http://schemas.microsoft.com/office/drawing/2014/main" id="{405C8864-A5FA-4658-97B7-9F8170E8B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2" name="Group 621">
            <a:extLst>
              <a:ext uri="{FF2B5EF4-FFF2-40B4-BE49-F238E27FC236}">
                <a16:creationId xmlns:a16="http://schemas.microsoft.com/office/drawing/2014/main" id="{C0EF4D90-B992-40FC-A8E9-72EF717A91DA}"/>
              </a:ext>
            </a:extLst>
          </p:cNvPr>
          <p:cNvGrpSpPr>
            <a:grpSpLocks/>
          </p:cNvGrpSpPr>
          <p:nvPr/>
        </p:nvGrpSpPr>
        <p:grpSpPr bwMode="auto">
          <a:xfrm>
            <a:off x="4678126" y="4731388"/>
            <a:ext cx="635000" cy="485775"/>
            <a:chOff x="3061" y="2530"/>
            <a:chExt cx="400" cy="306"/>
          </a:xfrm>
        </p:grpSpPr>
        <p:grpSp>
          <p:nvGrpSpPr>
            <p:cNvPr id="73" name="Group 494">
              <a:extLst>
                <a:ext uri="{FF2B5EF4-FFF2-40B4-BE49-F238E27FC236}">
                  <a16:creationId xmlns:a16="http://schemas.microsoft.com/office/drawing/2014/main" id="{A61B2D2B-DA57-40AF-88A5-38B1E615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98" name="Freeform 495">
                <a:extLst>
                  <a:ext uri="{FF2B5EF4-FFF2-40B4-BE49-F238E27FC236}">
                    <a16:creationId xmlns:a16="http://schemas.microsoft.com/office/drawing/2014/main" id="{F4E73E4A-1403-4766-86FE-8B82B0661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Freeform 496">
                <a:extLst>
                  <a:ext uri="{FF2B5EF4-FFF2-40B4-BE49-F238E27FC236}">
                    <a16:creationId xmlns:a16="http://schemas.microsoft.com/office/drawing/2014/main" id="{64574714-C529-4734-BEBC-912E0020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Freeform 497">
                <a:extLst>
                  <a:ext uri="{FF2B5EF4-FFF2-40B4-BE49-F238E27FC236}">
                    <a16:creationId xmlns:a16="http://schemas.microsoft.com/office/drawing/2014/main" id="{3B9268CD-00E8-4B35-869D-A4F0C05F4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Freeform 498">
                <a:extLst>
                  <a:ext uri="{FF2B5EF4-FFF2-40B4-BE49-F238E27FC236}">
                    <a16:creationId xmlns:a16="http://schemas.microsoft.com/office/drawing/2014/main" id="{E05C1A1A-789C-4C26-8C9B-E2E6C4BF4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Freeform 499">
                <a:extLst>
                  <a:ext uri="{FF2B5EF4-FFF2-40B4-BE49-F238E27FC236}">
                    <a16:creationId xmlns:a16="http://schemas.microsoft.com/office/drawing/2014/main" id="{3818A21F-C53C-446C-BCBC-C2DD2D30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Freeform 500">
                <a:extLst>
                  <a:ext uri="{FF2B5EF4-FFF2-40B4-BE49-F238E27FC236}">
                    <a16:creationId xmlns:a16="http://schemas.microsoft.com/office/drawing/2014/main" id="{3F97A0B2-F616-4A9B-9303-1EC42BEBE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74" name="Picture 549" descr="laptop_keyboard">
              <a:extLst>
                <a:ext uri="{FF2B5EF4-FFF2-40B4-BE49-F238E27FC236}">
                  <a16:creationId xmlns:a16="http://schemas.microsoft.com/office/drawing/2014/main" id="{0F8C1AD3-14B2-47B1-8244-D548F59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550">
              <a:extLst>
                <a:ext uri="{FF2B5EF4-FFF2-40B4-BE49-F238E27FC236}">
                  <a16:creationId xmlns:a16="http://schemas.microsoft.com/office/drawing/2014/main" id="{A649D05A-9B51-4284-91C6-420AC6FCC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76" name="Picture 551" descr="screen">
              <a:extLst>
                <a:ext uri="{FF2B5EF4-FFF2-40B4-BE49-F238E27FC236}">
                  <a16:creationId xmlns:a16="http://schemas.microsoft.com/office/drawing/2014/main" id="{4A2BCCC7-4D47-45C0-B19B-24CF23FC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552">
              <a:extLst>
                <a:ext uri="{FF2B5EF4-FFF2-40B4-BE49-F238E27FC236}">
                  <a16:creationId xmlns:a16="http://schemas.microsoft.com/office/drawing/2014/main" id="{88F6B7AA-18C1-4A4F-9523-2B15A1C9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Freeform 553">
              <a:extLst>
                <a:ext uri="{FF2B5EF4-FFF2-40B4-BE49-F238E27FC236}">
                  <a16:creationId xmlns:a16="http://schemas.microsoft.com/office/drawing/2014/main" id="{28C83770-27E5-4ED4-BB06-63D95886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" name="Freeform 554">
              <a:extLst>
                <a:ext uri="{FF2B5EF4-FFF2-40B4-BE49-F238E27FC236}">
                  <a16:creationId xmlns:a16="http://schemas.microsoft.com/office/drawing/2014/main" id="{7D896D25-C1C5-4580-B91A-FB360BB3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Freeform 555">
              <a:extLst>
                <a:ext uri="{FF2B5EF4-FFF2-40B4-BE49-F238E27FC236}">
                  <a16:creationId xmlns:a16="http://schemas.microsoft.com/office/drawing/2014/main" id="{2F59F1FF-BB69-4964-AC9D-B674BCCE7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Freeform 556">
              <a:extLst>
                <a:ext uri="{FF2B5EF4-FFF2-40B4-BE49-F238E27FC236}">
                  <a16:creationId xmlns:a16="http://schemas.microsoft.com/office/drawing/2014/main" id="{FD15D6BB-4A59-476F-A853-34C35687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Freeform 557">
              <a:extLst>
                <a:ext uri="{FF2B5EF4-FFF2-40B4-BE49-F238E27FC236}">
                  <a16:creationId xmlns:a16="http://schemas.microsoft.com/office/drawing/2014/main" id="{02955B00-2BA2-4005-8F47-B1EC5AF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" name="Group 558">
              <a:extLst>
                <a:ext uri="{FF2B5EF4-FFF2-40B4-BE49-F238E27FC236}">
                  <a16:creationId xmlns:a16="http://schemas.microsoft.com/office/drawing/2014/main" id="{28EA4F2F-8122-4AB4-9954-3984BAFD0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92" name="Freeform 559">
                <a:extLst>
                  <a:ext uri="{FF2B5EF4-FFF2-40B4-BE49-F238E27FC236}">
                    <a16:creationId xmlns:a16="http://schemas.microsoft.com/office/drawing/2014/main" id="{FFD67BFF-7695-43FB-90FE-EB0640943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3" name="Freeform 560">
                <a:extLst>
                  <a:ext uri="{FF2B5EF4-FFF2-40B4-BE49-F238E27FC236}">
                    <a16:creationId xmlns:a16="http://schemas.microsoft.com/office/drawing/2014/main" id="{5943434A-4C06-416E-80E9-D6B14E19A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4" name="Freeform 561">
                <a:extLst>
                  <a:ext uri="{FF2B5EF4-FFF2-40B4-BE49-F238E27FC236}">
                    <a16:creationId xmlns:a16="http://schemas.microsoft.com/office/drawing/2014/main" id="{0AA45A12-2738-4630-92B1-ED7600130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5" name="Freeform 562">
                <a:extLst>
                  <a:ext uri="{FF2B5EF4-FFF2-40B4-BE49-F238E27FC236}">
                    <a16:creationId xmlns:a16="http://schemas.microsoft.com/office/drawing/2014/main" id="{0259A176-05B1-41B2-81BA-4E15F8B7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" name="Freeform 563">
                <a:extLst>
                  <a:ext uri="{FF2B5EF4-FFF2-40B4-BE49-F238E27FC236}">
                    <a16:creationId xmlns:a16="http://schemas.microsoft.com/office/drawing/2014/main" id="{3BDA2691-8A95-4998-9C15-F1D69CE41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" name="Freeform 564">
                <a:extLst>
                  <a:ext uri="{FF2B5EF4-FFF2-40B4-BE49-F238E27FC236}">
                    <a16:creationId xmlns:a16="http://schemas.microsoft.com/office/drawing/2014/main" id="{BDD54CD3-B9EA-4676-A945-D1E17B78F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" name="Freeform 565">
              <a:extLst>
                <a:ext uri="{FF2B5EF4-FFF2-40B4-BE49-F238E27FC236}">
                  <a16:creationId xmlns:a16="http://schemas.microsoft.com/office/drawing/2014/main" id="{B0147F03-F194-44F8-92D9-15A6B9A5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Freeform 566">
              <a:extLst>
                <a:ext uri="{FF2B5EF4-FFF2-40B4-BE49-F238E27FC236}">
                  <a16:creationId xmlns:a16="http://schemas.microsoft.com/office/drawing/2014/main" id="{D29024FF-34F6-465B-923A-BD5EE4D4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Freeform 567">
              <a:extLst>
                <a:ext uri="{FF2B5EF4-FFF2-40B4-BE49-F238E27FC236}">
                  <a16:creationId xmlns:a16="http://schemas.microsoft.com/office/drawing/2014/main" id="{AFDC922C-F29C-4773-862F-0B282439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7" name="Freeform 568">
              <a:extLst>
                <a:ext uri="{FF2B5EF4-FFF2-40B4-BE49-F238E27FC236}">
                  <a16:creationId xmlns:a16="http://schemas.microsoft.com/office/drawing/2014/main" id="{C1D707B6-7DC8-4B11-A972-F5847BE2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8" name="Freeform 569">
              <a:extLst>
                <a:ext uri="{FF2B5EF4-FFF2-40B4-BE49-F238E27FC236}">
                  <a16:creationId xmlns:a16="http://schemas.microsoft.com/office/drawing/2014/main" id="{12185221-78D9-4E27-880C-826D2D78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9" name="Freeform 570">
              <a:extLst>
                <a:ext uri="{FF2B5EF4-FFF2-40B4-BE49-F238E27FC236}">
                  <a16:creationId xmlns:a16="http://schemas.microsoft.com/office/drawing/2014/main" id="{560BE88F-F364-4257-A1EB-A05D4FCE20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0" name="Freeform 589">
              <a:extLst>
                <a:ext uri="{FF2B5EF4-FFF2-40B4-BE49-F238E27FC236}">
                  <a16:creationId xmlns:a16="http://schemas.microsoft.com/office/drawing/2014/main" id="{57552461-5D6E-4662-A380-DEFB3FD4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1" name="Freeform 590">
              <a:extLst>
                <a:ext uri="{FF2B5EF4-FFF2-40B4-BE49-F238E27FC236}">
                  <a16:creationId xmlns:a16="http://schemas.microsoft.com/office/drawing/2014/main" id="{002364FB-0441-4F58-A0B0-8ED52DA7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4" name="Group 632">
            <a:extLst>
              <a:ext uri="{FF2B5EF4-FFF2-40B4-BE49-F238E27FC236}">
                <a16:creationId xmlns:a16="http://schemas.microsoft.com/office/drawing/2014/main" id="{1F796D52-24EE-4C55-A050-D6EA57D9F68D}"/>
              </a:ext>
            </a:extLst>
          </p:cNvPr>
          <p:cNvGrpSpPr>
            <a:grpSpLocks/>
          </p:cNvGrpSpPr>
          <p:nvPr/>
        </p:nvGrpSpPr>
        <p:grpSpPr bwMode="auto">
          <a:xfrm>
            <a:off x="5565539" y="4899663"/>
            <a:ext cx="536575" cy="401637"/>
            <a:chOff x="3328" y="2543"/>
            <a:chExt cx="338" cy="253"/>
          </a:xfrm>
        </p:grpSpPr>
        <p:grpSp>
          <p:nvGrpSpPr>
            <p:cNvPr id="105" name="Group 487">
              <a:extLst>
                <a:ext uri="{FF2B5EF4-FFF2-40B4-BE49-F238E27FC236}">
                  <a16:creationId xmlns:a16="http://schemas.microsoft.com/office/drawing/2014/main" id="{FE71F9AE-F140-4F73-89FF-1336B6E42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126" name="Freeform 488">
                <a:extLst>
                  <a:ext uri="{FF2B5EF4-FFF2-40B4-BE49-F238E27FC236}">
                    <a16:creationId xmlns:a16="http://schemas.microsoft.com/office/drawing/2014/main" id="{998FEF80-1835-448A-A1CE-32897F752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Freeform 489">
                <a:extLst>
                  <a:ext uri="{FF2B5EF4-FFF2-40B4-BE49-F238E27FC236}">
                    <a16:creationId xmlns:a16="http://schemas.microsoft.com/office/drawing/2014/main" id="{232EB422-E4C6-4040-8845-06D5CA118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8" name="Freeform 490">
                <a:extLst>
                  <a:ext uri="{FF2B5EF4-FFF2-40B4-BE49-F238E27FC236}">
                    <a16:creationId xmlns:a16="http://schemas.microsoft.com/office/drawing/2014/main" id="{BA5F7FEB-C4EC-4C40-B442-7CC912F0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9" name="Freeform 491">
                <a:extLst>
                  <a:ext uri="{FF2B5EF4-FFF2-40B4-BE49-F238E27FC236}">
                    <a16:creationId xmlns:a16="http://schemas.microsoft.com/office/drawing/2014/main" id="{A572F891-36A5-48E4-8903-EC46C1C2B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0" name="Freeform 492">
                <a:extLst>
                  <a:ext uri="{FF2B5EF4-FFF2-40B4-BE49-F238E27FC236}">
                    <a16:creationId xmlns:a16="http://schemas.microsoft.com/office/drawing/2014/main" id="{71697570-4EC2-46D0-B51C-FB973AF5D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1" name="Freeform 493">
                <a:extLst>
                  <a:ext uri="{FF2B5EF4-FFF2-40B4-BE49-F238E27FC236}">
                    <a16:creationId xmlns:a16="http://schemas.microsoft.com/office/drawing/2014/main" id="{4AD8355E-D1A6-4C61-BB98-371549C6E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06" name="Picture 571" descr="laptop_keyboard">
              <a:extLst>
                <a:ext uri="{FF2B5EF4-FFF2-40B4-BE49-F238E27FC236}">
                  <a16:creationId xmlns:a16="http://schemas.microsoft.com/office/drawing/2014/main" id="{0DEA597B-490E-447C-AAFE-11DB0439C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572">
              <a:extLst>
                <a:ext uri="{FF2B5EF4-FFF2-40B4-BE49-F238E27FC236}">
                  <a16:creationId xmlns:a16="http://schemas.microsoft.com/office/drawing/2014/main" id="{547B0CE2-24AB-4CAB-A838-9FE41A85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8" name="Picture 573" descr="screen">
              <a:extLst>
                <a:ext uri="{FF2B5EF4-FFF2-40B4-BE49-F238E27FC236}">
                  <a16:creationId xmlns:a16="http://schemas.microsoft.com/office/drawing/2014/main" id="{430C929E-A95E-4110-8F41-C10E9FA58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574">
              <a:extLst>
                <a:ext uri="{FF2B5EF4-FFF2-40B4-BE49-F238E27FC236}">
                  <a16:creationId xmlns:a16="http://schemas.microsoft.com/office/drawing/2014/main" id="{B1F9875F-61D3-4BB9-9C25-4821A509B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Freeform 575">
              <a:extLst>
                <a:ext uri="{FF2B5EF4-FFF2-40B4-BE49-F238E27FC236}">
                  <a16:creationId xmlns:a16="http://schemas.microsoft.com/office/drawing/2014/main" id="{96A67FA3-E34A-447A-A0E4-45EC8368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Freeform 576">
              <a:extLst>
                <a:ext uri="{FF2B5EF4-FFF2-40B4-BE49-F238E27FC236}">
                  <a16:creationId xmlns:a16="http://schemas.microsoft.com/office/drawing/2014/main" id="{CC7D4385-B8DB-4504-87E6-ED97731C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Freeform 577">
              <a:extLst>
                <a:ext uri="{FF2B5EF4-FFF2-40B4-BE49-F238E27FC236}">
                  <a16:creationId xmlns:a16="http://schemas.microsoft.com/office/drawing/2014/main" id="{96D95DEA-2833-4D23-BA6D-00C8710B9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3" name="Freeform 578">
              <a:extLst>
                <a:ext uri="{FF2B5EF4-FFF2-40B4-BE49-F238E27FC236}">
                  <a16:creationId xmlns:a16="http://schemas.microsoft.com/office/drawing/2014/main" id="{0AE05A10-542E-4D9E-A5FA-821737DEA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Freeform 579">
              <a:extLst>
                <a:ext uri="{FF2B5EF4-FFF2-40B4-BE49-F238E27FC236}">
                  <a16:creationId xmlns:a16="http://schemas.microsoft.com/office/drawing/2014/main" id="{A5A753D1-7B66-4505-B363-751B71F4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5" name="Group 580">
              <a:extLst>
                <a:ext uri="{FF2B5EF4-FFF2-40B4-BE49-F238E27FC236}">
                  <a16:creationId xmlns:a16="http://schemas.microsoft.com/office/drawing/2014/main" id="{6ADBF6DE-C44C-4C60-B3B3-9832246CA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120" name="Freeform 581">
                <a:extLst>
                  <a:ext uri="{FF2B5EF4-FFF2-40B4-BE49-F238E27FC236}">
                    <a16:creationId xmlns:a16="http://schemas.microsoft.com/office/drawing/2014/main" id="{AA2CD811-587B-4C7B-893F-CBCB0CD8A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" name="Freeform 582">
                <a:extLst>
                  <a:ext uri="{FF2B5EF4-FFF2-40B4-BE49-F238E27FC236}">
                    <a16:creationId xmlns:a16="http://schemas.microsoft.com/office/drawing/2014/main" id="{8294FA67-D5C8-4734-A437-AF508AF63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2" name="Freeform 583">
                <a:extLst>
                  <a:ext uri="{FF2B5EF4-FFF2-40B4-BE49-F238E27FC236}">
                    <a16:creationId xmlns:a16="http://schemas.microsoft.com/office/drawing/2014/main" id="{BD9097A5-66D4-496C-9226-B7A48E7EF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Freeform 584">
                <a:extLst>
                  <a:ext uri="{FF2B5EF4-FFF2-40B4-BE49-F238E27FC236}">
                    <a16:creationId xmlns:a16="http://schemas.microsoft.com/office/drawing/2014/main" id="{EC3520C2-48CE-4407-B9B9-4084C6CA4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4" name="Freeform 585">
                <a:extLst>
                  <a:ext uri="{FF2B5EF4-FFF2-40B4-BE49-F238E27FC236}">
                    <a16:creationId xmlns:a16="http://schemas.microsoft.com/office/drawing/2014/main" id="{EE539295-F1D1-4913-A006-6054A0B1B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Freeform 586">
                <a:extLst>
                  <a:ext uri="{FF2B5EF4-FFF2-40B4-BE49-F238E27FC236}">
                    <a16:creationId xmlns:a16="http://schemas.microsoft.com/office/drawing/2014/main" id="{F4BD577A-566F-4D7E-9DA1-8CC67DABB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6" name="Freeform 587">
              <a:extLst>
                <a:ext uri="{FF2B5EF4-FFF2-40B4-BE49-F238E27FC236}">
                  <a16:creationId xmlns:a16="http://schemas.microsoft.com/office/drawing/2014/main" id="{684D05F5-8985-4285-97F4-9F29D5D9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7" name="Freeform 588">
              <a:extLst>
                <a:ext uri="{FF2B5EF4-FFF2-40B4-BE49-F238E27FC236}">
                  <a16:creationId xmlns:a16="http://schemas.microsoft.com/office/drawing/2014/main" id="{785D68ED-EA4E-4A84-B2A4-3641C9412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Freeform 591">
              <a:extLst>
                <a:ext uri="{FF2B5EF4-FFF2-40B4-BE49-F238E27FC236}">
                  <a16:creationId xmlns:a16="http://schemas.microsoft.com/office/drawing/2014/main" id="{9C0E6306-27DF-4989-97B4-331BECFF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Freeform 592">
              <a:extLst>
                <a:ext uri="{FF2B5EF4-FFF2-40B4-BE49-F238E27FC236}">
                  <a16:creationId xmlns:a16="http://schemas.microsoft.com/office/drawing/2014/main" id="{C0D3736A-5C57-4E2F-B4DD-2878B5E032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2" name="Group 631">
            <a:extLst>
              <a:ext uri="{FF2B5EF4-FFF2-40B4-BE49-F238E27FC236}">
                <a16:creationId xmlns:a16="http://schemas.microsoft.com/office/drawing/2014/main" id="{A23A8F71-4142-4991-8F4D-7BEC253D66B4}"/>
              </a:ext>
            </a:extLst>
          </p:cNvPr>
          <p:cNvGrpSpPr>
            <a:grpSpLocks/>
          </p:cNvGrpSpPr>
          <p:nvPr/>
        </p:nvGrpSpPr>
        <p:grpSpPr bwMode="auto">
          <a:xfrm>
            <a:off x="4948001" y="5160013"/>
            <a:ext cx="585788" cy="419100"/>
            <a:chOff x="5096" y="2218"/>
            <a:chExt cx="369" cy="264"/>
          </a:xfrm>
        </p:grpSpPr>
        <p:grpSp>
          <p:nvGrpSpPr>
            <p:cNvPr id="133" name="Group 622">
              <a:extLst>
                <a:ext uri="{FF2B5EF4-FFF2-40B4-BE49-F238E27FC236}">
                  <a16:creationId xmlns:a16="http://schemas.microsoft.com/office/drawing/2014/main" id="{3EDEE5D1-7741-4E63-B7D9-58E444117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136" name="Freeform 623">
                <a:extLst>
                  <a:ext uri="{FF2B5EF4-FFF2-40B4-BE49-F238E27FC236}">
                    <a16:creationId xmlns:a16="http://schemas.microsoft.com/office/drawing/2014/main" id="{E278F3AE-6D60-47CD-AC3F-2B6C69D16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" name="Freeform 624">
                <a:extLst>
                  <a:ext uri="{FF2B5EF4-FFF2-40B4-BE49-F238E27FC236}">
                    <a16:creationId xmlns:a16="http://schemas.microsoft.com/office/drawing/2014/main" id="{7DFC21C2-470F-4E5F-9578-2513B2CFD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" name="Freeform 625">
                <a:extLst>
                  <a:ext uri="{FF2B5EF4-FFF2-40B4-BE49-F238E27FC236}">
                    <a16:creationId xmlns:a16="http://schemas.microsoft.com/office/drawing/2014/main" id="{2CB3429E-AB28-4D91-BC6B-0E7BA1FE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9" name="Freeform 626">
                <a:extLst>
                  <a:ext uri="{FF2B5EF4-FFF2-40B4-BE49-F238E27FC236}">
                    <a16:creationId xmlns:a16="http://schemas.microsoft.com/office/drawing/2014/main" id="{10265D95-A0E0-40C8-B946-FE08F6BA0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Freeform 627">
                <a:extLst>
                  <a:ext uri="{FF2B5EF4-FFF2-40B4-BE49-F238E27FC236}">
                    <a16:creationId xmlns:a16="http://schemas.microsoft.com/office/drawing/2014/main" id="{BF3894A1-EC8B-4250-83E0-E1666633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Freeform 628">
                <a:extLst>
                  <a:ext uri="{FF2B5EF4-FFF2-40B4-BE49-F238E27FC236}">
                    <a16:creationId xmlns:a16="http://schemas.microsoft.com/office/drawing/2014/main" id="{F9ECFFF2-6F85-4314-8C6B-E89E27EAE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4" name="Picture 629" descr="access_point_stylized_small">
              <a:extLst>
                <a:ext uri="{FF2B5EF4-FFF2-40B4-BE49-F238E27FC236}">
                  <a16:creationId xmlns:a16="http://schemas.microsoft.com/office/drawing/2014/main" id="{D880584B-5325-48AB-B7A6-2A044E346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630" descr="access_point_stylized_small">
              <a:extLst>
                <a:ext uri="{FF2B5EF4-FFF2-40B4-BE49-F238E27FC236}">
                  <a16:creationId xmlns:a16="http://schemas.microsoft.com/office/drawing/2014/main" id="{5DADCB93-D906-4351-939C-E92CE14F8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Group 633">
            <a:extLst>
              <a:ext uri="{FF2B5EF4-FFF2-40B4-BE49-F238E27FC236}">
                <a16:creationId xmlns:a16="http://schemas.microsoft.com/office/drawing/2014/main" id="{E7E1B039-D304-4160-9719-B873FF4F79E5}"/>
              </a:ext>
            </a:extLst>
          </p:cNvPr>
          <p:cNvGrpSpPr>
            <a:grpSpLocks/>
          </p:cNvGrpSpPr>
          <p:nvPr/>
        </p:nvGrpSpPr>
        <p:grpSpPr bwMode="auto">
          <a:xfrm>
            <a:off x="4649551" y="5585463"/>
            <a:ext cx="635000" cy="485775"/>
            <a:chOff x="3061" y="2530"/>
            <a:chExt cx="400" cy="306"/>
          </a:xfrm>
        </p:grpSpPr>
        <p:grpSp>
          <p:nvGrpSpPr>
            <p:cNvPr id="143" name="Group 634">
              <a:extLst>
                <a:ext uri="{FF2B5EF4-FFF2-40B4-BE49-F238E27FC236}">
                  <a16:creationId xmlns:a16="http://schemas.microsoft.com/office/drawing/2014/main" id="{908F698D-7DCE-4218-889F-F731D9384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68" name="Freeform 635">
                <a:extLst>
                  <a:ext uri="{FF2B5EF4-FFF2-40B4-BE49-F238E27FC236}">
                    <a16:creationId xmlns:a16="http://schemas.microsoft.com/office/drawing/2014/main" id="{22B8DB92-E3E3-4BE8-B17D-1495F886B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Freeform 636">
                <a:extLst>
                  <a:ext uri="{FF2B5EF4-FFF2-40B4-BE49-F238E27FC236}">
                    <a16:creationId xmlns:a16="http://schemas.microsoft.com/office/drawing/2014/main" id="{8B00C7DC-517B-4360-8F61-04680FC83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Freeform 637">
                <a:extLst>
                  <a:ext uri="{FF2B5EF4-FFF2-40B4-BE49-F238E27FC236}">
                    <a16:creationId xmlns:a16="http://schemas.microsoft.com/office/drawing/2014/main" id="{80B2BA5B-5AFD-48AC-A713-1A906C07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Freeform 638">
                <a:extLst>
                  <a:ext uri="{FF2B5EF4-FFF2-40B4-BE49-F238E27FC236}">
                    <a16:creationId xmlns:a16="http://schemas.microsoft.com/office/drawing/2014/main" id="{16B418EA-BA64-4670-8365-590279025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Freeform 639">
                <a:extLst>
                  <a:ext uri="{FF2B5EF4-FFF2-40B4-BE49-F238E27FC236}">
                    <a16:creationId xmlns:a16="http://schemas.microsoft.com/office/drawing/2014/main" id="{5D2DCE6F-025C-4C00-84B9-46B8915B5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Freeform 640">
                <a:extLst>
                  <a:ext uri="{FF2B5EF4-FFF2-40B4-BE49-F238E27FC236}">
                    <a16:creationId xmlns:a16="http://schemas.microsoft.com/office/drawing/2014/main" id="{AD72F324-6562-4E70-82ED-C6FD76429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4" name="Picture 641" descr="laptop_keyboard">
              <a:extLst>
                <a:ext uri="{FF2B5EF4-FFF2-40B4-BE49-F238E27FC236}">
                  <a16:creationId xmlns:a16="http://schemas.microsoft.com/office/drawing/2014/main" id="{8C2D5571-DDC0-4050-81A1-17AF7F19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Freeform 642">
              <a:extLst>
                <a:ext uri="{FF2B5EF4-FFF2-40B4-BE49-F238E27FC236}">
                  <a16:creationId xmlns:a16="http://schemas.microsoft.com/office/drawing/2014/main" id="{33FF47F4-3E9D-4A99-8B64-BE9FEF34A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6" name="Picture 643" descr="screen">
              <a:extLst>
                <a:ext uri="{FF2B5EF4-FFF2-40B4-BE49-F238E27FC236}">
                  <a16:creationId xmlns:a16="http://schemas.microsoft.com/office/drawing/2014/main" id="{07B6CAAA-119D-4055-991D-5B325DE6E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Freeform 644">
              <a:extLst>
                <a:ext uri="{FF2B5EF4-FFF2-40B4-BE49-F238E27FC236}">
                  <a16:creationId xmlns:a16="http://schemas.microsoft.com/office/drawing/2014/main" id="{E235DCB6-9E64-4214-8C90-C1339CAE7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Freeform 645">
              <a:extLst>
                <a:ext uri="{FF2B5EF4-FFF2-40B4-BE49-F238E27FC236}">
                  <a16:creationId xmlns:a16="http://schemas.microsoft.com/office/drawing/2014/main" id="{4A572563-0801-47FE-8A0A-4FDAA7EE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Freeform 646">
              <a:extLst>
                <a:ext uri="{FF2B5EF4-FFF2-40B4-BE49-F238E27FC236}">
                  <a16:creationId xmlns:a16="http://schemas.microsoft.com/office/drawing/2014/main" id="{DDCEC7AE-46DF-4627-8F93-179555FC6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Freeform 647">
              <a:extLst>
                <a:ext uri="{FF2B5EF4-FFF2-40B4-BE49-F238E27FC236}">
                  <a16:creationId xmlns:a16="http://schemas.microsoft.com/office/drawing/2014/main" id="{51B1CF7E-69DE-46CC-AF0F-DA1594BE0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Freeform 648">
              <a:extLst>
                <a:ext uri="{FF2B5EF4-FFF2-40B4-BE49-F238E27FC236}">
                  <a16:creationId xmlns:a16="http://schemas.microsoft.com/office/drawing/2014/main" id="{0DF791D3-F483-4C39-8C97-0D0D9759C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Freeform 649">
              <a:extLst>
                <a:ext uri="{FF2B5EF4-FFF2-40B4-BE49-F238E27FC236}">
                  <a16:creationId xmlns:a16="http://schemas.microsoft.com/office/drawing/2014/main" id="{EED592C2-853D-43C7-BF3B-A1FAA8326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53" name="Group 650">
              <a:extLst>
                <a:ext uri="{FF2B5EF4-FFF2-40B4-BE49-F238E27FC236}">
                  <a16:creationId xmlns:a16="http://schemas.microsoft.com/office/drawing/2014/main" id="{46A733C7-E3FA-4B55-B75A-427824F34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62" name="Freeform 651">
                <a:extLst>
                  <a:ext uri="{FF2B5EF4-FFF2-40B4-BE49-F238E27FC236}">
                    <a16:creationId xmlns:a16="http://schemas.microsoft.com/office/drawing/2014/main" id="{2BB11C2D-8AA5-4B68-9FA5-2C453CD2F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Freeform 652">
                <a:extLst>
                  <a:ext uri="{FF2B5EF4-FFF2-40B4-BE49-F238E27FC236}">
                    <a16:creationId xmlns:a16="http://schemas.microsoft.com/office/drawing/2014/main" id="{1D30EB55-64F1-455C-9222-DE21DEC17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Freeform 653">
                <a:extLst>
                  <a:ext uri="{FF2B5EF4-FFF2-40B4-BE49-F238E27FC236}">
                    <a16:creationId xmlns:a16="http://schemas.microsoft.com/office/drawing/2014/main" id="{06FC1946-5558-4071-97D7-3F4F7CB81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Freeform 654">
                <a:extLst>
                  <a:ext uri="{FF2B5EF4-FFF2-40B4-BE49-F238E27FC236}">
                    <a16:creationId xmlns:a16="http://schemas.microsoft.com/office/drawing/2014/main" id="{80437BC8-E1D0-4A7C-9719-2B9068D0B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Freeform 655">
                <a:extLst>
                  <a:ext uri="{FF2B5EF4-FFF2-40B4-BE49-F238E27FC236}">
                    <a16:creationId xmlns:a16="http://schemas.microsoft.com/office/drawing/2014/main" id="{F9BAE089-02E5-42E2-ABDC-F4E78D59A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Freeform 656">
                <a:extLst>
                  <a:ext uri="{FF2B5EF4-FFF2-40B4-BE49-F238E27FC236}">
                    <a16:creationId xmlns:a16="http://schemas.microsoft.com/office/drawing/2014/main" id="{E139EC1A-7FD7-4A78-9E70-E8B16EC7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4" name="Freeform 657">
              <a:extLst>
                <a:ext uri="{FF2B5EF4-FFF2-40B4-BE49-F238E27FC236}">
                  <a16:creationId xmlns:a16="http://schemas.microsoft.com/office/drawing/2014/main" id="{B50EFC38-A324-42A3-AFFA-FE8D353EB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658">
              <a:extLst>
                <a:ext uri="{FF2B5EF4-FFF2-40B4-BE49-F238E27FC236}">
                  <a16:creationId xmlns:a16="http://schemas.microsoft.com/office/drawing/2014/main" id="{F70BF8DD-0C5D-4191-9C3B-EF6A4A26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659">
              <a:extLst>
                <a:ext uri="{FF2B5EF4-FFF2-40B4-BE49-F238E27FC236}">
                  <a16:creationId xmlns:a16="http://schemas.microsoft.com/office/drawing/2014/main" id="{2AE69BF4-3737-4B0F-8E53-69795DE57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660">
              <a:extLst>
                <a:ext uri="{FF2B5EF4-FFF2-40B4-BE49-F238E27FC236}">
                  <a16:creationId xmlns:a16="http://schemas.microsoft.com/office/drawing/2014/main" id="{DF5ECB3F-EE60-49C5-9351-076C0FD2E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661">
              <a:extLst>
                <a:ext uri="{FF2B5EF4-FFF2-40B4-BE49-F238E27FC236}">
                  <a16:creationId xmlns:a16="http://schemas.microsoft.com/office/drawing/2014/main" id="{3CD80BD6-0C3C-4503-8AE0-2EA7DE50E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662">
              <a:extLst>
                <a:ext uri="{FF2B5EF4-FFF2-40B4-BE49-F238E27FC236}">
                  <a16:creationId xmlns:a16="http://schemas.microsoft.com/office/drawing/2014/main" id="{988A17BC-B567-49DB-A255-2E1DFC6153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663">
              <a:extLst>
                <a:ext uri="{FF2B5EF4-FFF2-40B4-BE49-F238E27FC236}">
                  <a16:creationId xmlns:a16="http://schemas.microsoft.com/office/drawing/2014/main" id="{EC5C5E6A-6C22-4E44-A666-9AA150169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664">
              <a:extLst>
                <a:ext uri="{FF2B5EF4-FFF2-40B4-BE49-F238E27FC236}">
                  <a16:creationId xmlns:a16="http://schemas.microsoft.com/office/drawing/2014/main" id="{2E99DE31-2617-4895-9AD0-F4AF047E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4" name="Group 665">
            <a:extLst>
              <a:ext uri="{FF2B5EF4-FFF2-40B4-BE49-F238E27FC236}">
                <a16:creationId xmlns:a16="http://schemas.microsoft.com/office/drawing/2014/main" id="{CB19EE6C-7428-4626-9956-BC6EDDB284B6}"/>
              </a:ext>
            </a:extLst>
          </p:cNvPr>
          <p:cNvGrpSpPr>
            <a:grpSpLocks/>
          </p:cNvGrpSpPr>
          <p:nvPr/>
        </p:nvGrpSpPr>
        <p:grpSpPr bwMode="auto">
          <a:xfrm>
            <a:off x="5132151" y="5641025"/>
            <a:ext cx="635000" cy="485775"/>
            <a:chOff x="3061" y="2530"/>
            <a:chExt cx="400" cy="306"/>
          </a:xfrm>
        </p:grpSpPr>
        <p:grpSp>
          <p:nvGrpSpPr>
            <p:cNvPr id="175" name="Group 666">
              <a:extLst>
                <a:ext uri="{FF2B5EF4-FFF2-40B4-BE49-F238E27FC236}">
                  <a16:creationId xmlns:a16="http://schemas.microsoft.com/office/drawing/2014/main" id="{BA2EFF07-4E6B-4879-91B1-09FADE267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200" name="Freeform 667">
                <a:extLst>
                  <a:ext uri="{FF2B5EF4-FFF2-40B4-BE49-F238E27FC236}">
                    <a16:creationId xmlns:a16="http://schemas.microsoft.com/office/drawing/2014/main" id="{529B60E7-E581-4B7A-9A1C-1DC30377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Freeform 668">
                <a:extLst>
                  <a:ext uri="{FF2B5EF4-FFF2-40B4-BE49-F238E27FC236}">
                    <a16:creationId xmlns:a16="http://schemas.microsoft.com/office/drawing/2014/main" id="{A7EF1D98-C2A8-446C-91A2-908B229E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Freeform 669">
                <a:extLst>
                  <a:ext uri="{FF2B5EF4-FFF2-40B4-BE49-F238E27FC236}">
                    <a16:creationId xmlns:a16="http://schemas.microsoft.com/office/drawing/2014/main" id="{842B4C70-8440-4A4C-BB2A-22B826B3E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3" name="Freeform 670">
                <a:extLst>
                  <a:ext uri="{FF2B5EF4-FFF2-40B4-BE49-F238E27FC236}">
                    <a16:creationId xmlns:a16="http://schemas.microsoft.com/office/drawing/2014/main" id="{0FDD01E9-60C5-487B-8839-9D0B3A43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4" name="Freeform 671">
                <a:extLst>
                  <a:ext uri="{FF2B5EF4-FFF2-40B4-BE49-F238E27FC236}">
                    <a16:creationId xmlns:a16="http://schemas.microsoft.com/office/drawing/2014/main" id="{19251876-1C4E-4AFE-B56A-67B2FAC46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Freeform 672">
                <a:extLst>
                  <a:ext uri="{FF2B5EF4-FFF2-40B4-BE49-F238E27FC236}">
                    <a16:creationId xmlns:a16="http://schemas.microsoft.com/office/drawing/2014/main" id="{C85193E5-2DF2-4D67-8995-FA27E11DA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76" name="Picture 673" descr="laptop_keyboard">
              <a:extLst>
                <a:ext uri="{FF2B5EF4-FFF2-40B4-BE49-F238E27FC236}">
                  <a16:creationId xmlns:a16="http://schemas.microsoft.com/office/drawing/2014/main" id="{CD1DD8B0-6508-4168-9FAD-CBB90D5C4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Freeform 674">
              <a:extLst>
                <a:ext uri="{FF2B5EF4-FFF2-40B4-BE49-F238E27FC236}">
                  <a16:creationId xmlns:a16="http://schemas.microsoft.com/office/drawing/2014/main" id="{9422E7C7-65E5-464E-A3B8-A8874923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78" name="Picture 675" descr="screen">
              <a:extLst>
                <a:ext uri="{FF2B5EF4-FFF2-40B4-BE49-F238E27FC236}">
                  <a16:creationId xmlns:a16="http://schemas.microsoft.com/office/drawing/2014/main" id="{1EA76019-508F-40C0-B8C8-8B75244F5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" name="Freeform 676">
              <a:extLst>
                <a:ext uri="{FF2B5EF4-FFF2-40B4-BE49-F238E27FC236}">
                  <a16:creationId xmlns:a16="http://schemas.microsoft.com/office/drawing/2014/main" id="{1D784BF6-6F86-4E73-9CB3-20126B4D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Freeform 677">
              <a:extLst>
                <a:ext uri="{FF2B5EF4-FFF2-40B4-BE49-F238E27FC236}">
                  <a16:creationId xmlns:a16="http://schemas.microsoft.com/office/drawing/2014/main" id="{93E00DEB-C3C1-4EA1-A9EE-62CA7DF8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Freeform 678">
              <a:extLst>
                <a:ext uri="{FF2B5EF4-FFF2-40B4-BE49-F238E27FC236}">
                  <a16:creationId xmlns:a16="http://schemas.microsoft.com/office/drawing/2014/main" id="{42EC94B6-0BDE-4620-B9D3-6226293B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Freeform 679">
              <a:extLst>
                <a:ext uri="{FF2B5EF4-FFF2-40B4-BE49-F238E27FC236}">
                  <a16:creationId xmlns:a16="http://schemas.microsoft.com/office/drawing/2014/main" id="{11DF4E77-3125-4A03-A1B7-4A41440D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Freeform 680">
              <a:extLst>
                <a:ext uri="{FF2B5EF4-FFF2-40B4-BE49-F238E27FC236}">
                  <a16:creationId xmlns:a16="http://schemas.microsoft.com/office/drawing/2014/main" id="{3C967F2C-33AB-42AE-BA30-CD416D87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Freeform 681">
              <a:extLst>
                <a:ext uri="{FF2B5EF4-FFF2-40B4-BE49-F238E27FC236}">
                  <a16:creationId xmlns:a16="http://schemas.microsoft.com/office/drawing/2014/main" id="{C7651273-8124-4313-92E8-8594EE946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682">
              <a:extLst>
                <a:ext uri="{FF2B5EF4-FFF2-40B4-BE49-F238E27FC236}">
                  <a16:creationId xmlns:a16="http://schemas.microsoft.com/office/drawing/2014/main" id="{3D571AAF-4AF5-404A-B305-1F9D00A3CC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94" name="Freeform 683">
                <a:extLst>
                  <a:ext uri="{FF2B5EF4-FFF2-40B4-BE49-F238E27FC236}">
                    <a16:creationId xmlns:a16="http://schemas.microsoft.com/office/drawing/2014/main" id="{873CE8AA-2893-4AA6-95DC-8419D607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Freeform 684">
                <a:extLst>
                  <a:ext uri="{FF2B5EF4-FFF2-40B4-BE49-F238E27FC236}">
                    <a16:creationId xmlns:a16="http://schemas.microsoft.com/office/drawing/2014/main" id="{8ECE1324-DD5D-497E-A453-5E55AEC84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685">
                <a:extLst>
                  <a:ext uri="{FF2B5EF4-FFF2-40B4-BE49-F238E27FC236}">
                    <a16:creationId xmlns:a16="http://schemas.microsoft.com/office/drawing/2014/main" id="{9A9340D4-E9C6-4B6F-AE90-60E774D2C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Freeform 686">
                <a:extLst>
                  <a:ext uri="{FF2B5EF4-FFF2-40B4-BE49-F238E27FC236}">
                    <a16:creationId xmlns:a16="http://schemas.microsoft.com/office/drawing/2014/main" id="{EBFE45FF-1C84-44BB-9A12-A2BF25402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Freeform 687">
                <a:extLst>
                  <a:ext uri="{FF2B5EF4-FFF2-40B4-BE49-F238E27FC236}">
                    <a16:creationId xmlns:a16="http://schemas.microsoft.com/office/drawing/2014/main" id="{EA5B8E7D-1D03-427B-8709-E97B3F09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Freeform 688">
                <a:extLst>
                  <a:ext uri="{FF2B5EF4-FFF2-40B4-BE49-F238E27FC236}">
                    <a16:creationId xmlns:a16="http://schemas.microsoft.com/office/drawing/2014/main" id="{1EE7EBF0-FAB9-41E6-BAC7-6E284101E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689">
              <a:extLst>
                <a:ext uri="{FF2B5EF4-FFF2-40B4-BE49-F238E27FC236}">
                  <a16:creationId xmlns:a16="http://schemas.microsoft.com/office/drawing/2014/main" id="{DE1E3CD9-67FB-4C84-B979-7A612E22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Freeform 690">
              <a:extLst>
                <a:ext uri="{FF2B5EF4-FFF2-40B4-BE49-F238E27FC236}">
                  <a16:creationId xmlns:a16="http://schemas.microsoft.com/office/drawing/2014/main" id="{00B648DE-32C6-44ED-B9C4-9EE0F6233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Freeform 691">
              <a:extLst>
                <a:ext uri="{FF2B5EF4-FFF2-40B4-BE49-F238E27FC236}">
                  <a16:creationId xmlns:a16="http://schemas.microsoft.com/office/drawing/2014/main" id="{4258A1DA-A8BA-49A8-8AE6-5D21BF07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692">
              <a:extLst>
                <a:ext uri="{FF2B5EF4-FFF2-40B4-BE49-F238E27FC236}">
                  <a16:creationId xmlns:a16="http://schemas.microsoft.com/office/drawing/2014/main" id="{9A49F8DD-EBDC-462E-ABAF-FB527CFD1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693">
              <a:extLst>
                <a:ext uri="{FF2B5EF4-FFF2-40B4-BE49-F238E27FC236}">
                  <a16:creationId xmlns:a16="http://schemas.microsoft.com/office/drawing/2014/main" id="{700FCDFA-A179-443D-86DA-AFD74A681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Freeform 694">
              <a:extLst>
                <a:ext uri="{FF2B5EF4-FFF2-40B4-BE49-F238E27FC236}">
                  <a16:creationId xmlns:a16="http://schemas.microsoft.com/office/drawing/2014/main" id="{C2920A8B-A162-47F8-B023-766A28B3FA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695">
              <a:extLst>
                <a:ext uri="{FF2B5EF4-FFF2-40B4-BE49-F238E27FC236}">
                  <a16:creationId xmlns:a16="http://schemas.microsoft.com/office/drawing/2014/main" id="{43FCC89A-8B3B-49DF-9CDB-BBC00AC66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Freeform 696">
              <a:extLst>
                <a:ext uri="{FF2B5EF4-FFF2-40B4-BE49-F238E27FC236}">
                  <a16:creationId xmlns:a16="http://schemas.microsoft.com/office/drawing/2014/main" id="{24343ED7-441B-4761-A159-F8727A08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6" name="Group 699">
            <a:extLst>
              <a:ext uri="{FF2B5EF4-FFF2-40B4-BE49-F238E27FC236}">
                <a16:creationId xmlns:a16="http://schemas.microsoft.com/office/drawing/2014/main" id="{B8DA3F00-4B0C-4E1C-968A-00DB821B49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7452" y="5095202"/>
            <a:ext cx="501650" cy="512763"/>
            <a:chOff x="2839" y="3501"/>
            <a:chExt cx="755" cy="803"/>
          </a:xfrm>
        </p:grpSpPr>
        <p:pic>
          <p:nvPicPr>
            <p:cNvPr id="207" name="Picture 700" descr="desktop_computer_stylized_medium">
              <a:extLst>
                <a:ext uri="{FF2B5EF4-FFF2-40B4-BE49-F238E27FC236}">
                  <a16:creationId xmlns:a16="http://schemas.microsoft.com/office/drawing/2014/main" id="{13830863-E1A0-4B48-9B37-267F773F0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D7C223D8-C6A5-4494-9E3D-C1FA6F7B6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9" name="Group 702">
            <a:extLst>
              <a:ext uri="{FF2B5EF4-FFF2-40B4-BE49-F238E27FC236}">
                <a16:creationId xmlns:a16="http://schemas.microsoft.com/office/drawing/2014/main" id="{84223A30-6B2D-4FCC-A487-0F7A1554D1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8264" y="4668165"/>
            <a:ext cx="501650" cy="512762"/>
            <a:chOff x="2839" y="3501"/>
            <a:chExt cx="755" cy="803"/>
          </a:xfrm>
        </p:grpSpPr>
        <p:pic>
          <p:nvPicPr>
            <p:cNvPr id="210" name="Picture 703" descr="desktop_computer_stylized_medium">
              <a:extLst>
                <a:ext uri="{FF2B5EF4-FFF2-40B4-BE49-F238E27FC236}">
                  <a16:creationId xmlns:a16="http://schemas.microsoft.com/office/drawing/2014/main" id="{A6CEA74A-2D0A-4D1F-89AF-B5186222D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89876734-76F0-4D4F-92CC-80917622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2" name="Group 705">
            <a:extLst>
              <a:ext uri="{FF2B5EF4-FFF2-40B4-BE49-F238E27FC236}">
                <a16:creationId xmlns:a16="http://schemas.microsoft.com/office/drawing/2014/main" id="{EDE8217F-4EC2-4A30-A3FB-D34E4CE78FF0}"/>
              </a:ext>
            </a:extLst>
          </p:cNvPr>
          <p:cNvGrpSpPr>
            <a:grpSpLocks/>
          </p:cNvGrpSpPr>
          <p:nvPr/>
        </p:nvGrpSpPr>
        <p:grpSpPr bwMode="auto">
          <a:xfrm>
            <a:off x="1541364" y="5055515"/>
            <a:ext cx="501650" cy="512762"/>
            <a:chOff x="2839" y="3501"/>
            <a:chExt cx="755" cy="803"/>
          </a:xfrm>
        </p:grpSpPr>
        <p:pic>
          <p:nvPicPr>
            <p:cNvPr id="213" name="Picture 706" descr="desktop_computer_stylized_medium">
              <a:extLst>
                <a:ext uri="{FF2B5EF4-FFF2-40B4-BE49-F238E27FC236}">
                  <a16:creationId xmlns:a16="http://schemas.microsoft.com/office/drawing/2014/main" id="{EE3C3709-7E92-4982-B171-572440D7A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C55EB832-E6C0-4E9E-B1A9-961298A5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08">
            <a:extLst>
              <a:ext uri="{FF2B5EF4-FFF2-40B4-BE49-F238E27FC236}">
                <a16:creationId xmlns:a16="http://schemas.microsoft.com/office/drawing/2014/main" id="{804A11B9-FD83-4D75-A66E-CE3E79CDDD8C}"/>
              </a:ext>
            </a:extLst>
          </p:cNvPr>
          <p:cNvGrpSpPr>
            <a:grpSpLocks/>
          </p:cNvGrpSpPr>
          <p:nvPr/>
        </p:nvGrpSpPr>
        <p:grpSpPr bwMode="auto">
          <a:xfrm>
            <a:off x="1342927" y="5495252"/>
            <a:ext cx="501650" cy="512763"/>
            <a:chOff x="2839" y="3501"/>
            <a:chExt cx="755" cy="803"/>
          </a:xfrm>
        </p:grpSpPr>
        <p:pic>
          <p:nvPicPr>
            <p:cNvPr id="216" name="Picture 709" descr="desktop_computer_stylized_medium">
              <a:extLst>
                <a:ext uri="{FF2B5EF4-FFF2-40B4-BE49-F238E27FC236}">
                  <a16:creationId xmlns:a16="http://schemas.microsoft.com/office/drawing/2014/main" id="{9CC2823C-F6B2-454D-9574-80A45D83F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CE4194BC-7A16-4DCD-86F2-F00EFCE4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B5BBCFB-490A-40B6-ABA0-13EFCCA47220}"/>
              </a:ext>
            </a:extLst>
          </p:cNvPr>
          <p:cNvGrpSpPr/>
          <p:nvPr/>
        </p:nvGrpSpPr>
        <p:grpSpPr>
          <a:xfrm>
            <a:off x="2328765" y="4838855"/>
            <a:ext cx="1951525" cy="1263172"/>
            <a:chOff x="7891681" y="3099042"/>
            <a:chExt cx="2342453" cy="1569939"/>
          </a:xfrm>
        </p:grpSpPr>
        <p:sp>
          <p:nvSpPr>
            <p:cNvPr id="219" name="Oval 800">
              <a:extLst>
                <a:ext uri="{FF2B5EF4-FFF2-40B4-BE49-F238E27FC236}">
                  <a16:creationId xmlns:a16="http://schemas.microsoft.com/office/drawing/2014/main" id="{3D0F6659-FD59-4F01-8F75-A7A15F4F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20" name="Group 817">
              <a:extLst>
                <a:ext uri="{FF2B5EF4-FFF2-40B4-BE49-F238E27FC236}">
                  <a16:creationId xmlns:a16="http://schemas.microsoft.com/office/drawing/2014/main" id="{3A6FD654-9348-490D-AA2F-BCCDFC2BA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288" name="Oval 818">
                <a:extLst>
                  <a:ext uri="{FF2B5EF4-FFF2-40B4-BE49-F238E27FC236}">
                    <a16:creationId xmlns:a16="http://schemas.microsoft.com/office/drawing/2014/main" id="{6D7E913D-1784-40E4-965A-51507A19D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289" name="Group 819">
                <a:extLst>
                  <a:ext uri="{FF2B5EF4-FFF2-40B4-BE49-F238E27FC236}">
                    <a16:creationId xmlns:a16="http://schemas.microsoft.com/office/drawing/2014/main" id="{C6A0D9A2-3BCB-4D7F-985F-E5518BFCE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291" name="Oval 820">
                  <a:extLst>
                    <a:ext uri="{FF2B5EF4-FFF2-40B4-BE49-F238E27FC236}">
                      <a16:creationId xmlns:a16="http://schemas.microsoft.com/office/drawing/2014/main" id="{888318B9-09D8-4E49-A81D-CDFDB3B74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2" name="Oval 821">
                  <a:extLst>
                    <a:ext uri="{FF2B5EF4-FFF2-40B4-BE49-F238E27FC236}">
                      <a16:creationId xmlns:a16="http://schemas.microsoft.com/office/drawing/2014/main" id="{F13D7D27-E4B6-405B-8501-65C0AE94D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3" name="Oval 822">
                  <a:extLst>
                    <a:ext uri="{FF2B5EF4-FFF2-40B4-BE49-F238E27FC236}">
                      <a16:creationId xmlns:a16="http://schemas.microsoft.com/office/drawing/2014/main" id="{0921A6FD-AF66-45C6-86F3-60CD6746F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4" name="Oval 823">
                  <a:extLst>
                    <a:ext uri="{FF2B5EF4-FFF2-40B4-BE49-F238E27FC236}">
                      <a16:creationId xmlns:a16="http://schemas.microsoft.com/office/drawing/2014/main" id="{35DC7025-998B-4264-B702-751F1A0CA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5" name="Freeform 824">
                  <a:extLst>
                    <a:ext uri="{FF2B5EF4-FFF2-40B4-BE49-F238E27FC236}">
                      <a16:creationId xmlns:a16="http://schemas.microsoft.com/office/drawing/2014/main" id="{E41D15A5-0AC8-436D-8A60-03A4289E6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90" name="Freeform 825">
                <a:extLst>
                  <a:ext uri="{FF2B5EF4-FFF2-40B4-BE49-F238E27FC236}">
                    <a16:creationId xmlns:a16="http://schemas.microsoft.com/office/drawing/2014/main" id="{FB2217CE-9977-4F3C-BC94-74E8F1832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21" name="Group 783">
              <a:extLst>
                <a:ext uri="{FF2B5EF4-FFF2-40B4-BE49-F238E27FC236}">
                  <a16:creationId xmlns:a16="http://schemas.microsoft.com/office/drawing/2014/main" id="{E7905535-9407-4C73-B975-60959AFF6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273" name="Line 270">
                <a:extLst>
                  <a:ext uri="{FF2B5EF4-FFF2-40B4-BE49-F238E27FC236}">
                    <a16:creationId xmlns:a16="http://schemas.microsoft.com/office/drawing/2014/main" id="{1AA7CCF3-28E0-4E41-A310-D95103E7E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Line 271">
                <a:extLst>
                  <a:ext uri="{FF2B5EF4-FFF2-40B4-BE49-F238E27FC236}">
                    <a16:creationId xmlns:a16="http://schemas.microsoft.com/office/drawing/2014/main" id="{CCE6907C-B83E-4E4C-B54D-4797471B1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Line 272">
                <a:extLst>
                  <a:ext uri="{FF2B5EF4-FFF2-40B4-BE49-F238E27FC236}">
                    <a16:creationId xmlns:a16="http://schemas.microsoft.com/office/drawing/2014/main" id="{FE74A330-7159-410A-BD87-B2F21DD25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Line 273">
                <a:extLst>
                  <a:ext uri="{FF2B5EF4-FFF2-40B4-BE49-F238E27FC236}">
                    <a16:creationId xmlns:a16="http://schemas.microsoft.com/office/drawing/2014/main" id="{8EBBDF65-95FD-4D32-A21E-4FAEB6D95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Line 274">
                <a:extLst>
                  <a:ext uri="{FF2B5EF4-FFF2-40B4-BE49-F238E27FC236}">
                    <a16:creationId xmlns:a16="http://schemas.microsoft.com/office/drawing/2014/main" id="{B1E31742-EAC8-4D6D-9F73-D470E2048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Line 275">
                <a:extLst>
                  <a:ext uri="{FF2B5EF4-FFF2-40B4-BE49-F238E27FC236}">
                    <a16:creationId xmlns:a16="http://schemas.microsoft.com/office/drawing/2014/main" id="{A4DA1FC8-02E2-4844-A6FC-3171FE9FB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Line 276">
                <a:extLst>
                  <a:ext uri="{FF2B5EF4-FFF2-40B4-BE49-F238E27FC236}">
                    <a16:creationId xmlns:a16="http://schemas.microsoft.com/office/drawing/2014/main" id="{5C0F4A12-1D3C-4C40-BC56-BD6071B04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Line 277">
                <a:extLst>
                  <a:ext uri="{FF2B5EF4-FFF2-40B4-BE49-F238E27FC236}">
                    <a16:creationId xmlns:a16="http://schemas.microsoft.com/office/drawing/2014/main" id="{363E31CA-8D10-440C-874A-BD4833A63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Line 278">
                <a:extLst>
                  <a:ext uri="{FF2B5EF4-FFF2-40B4-BE49-F238E27FC236}">
                    <a16:creationId xmlns:a16="http://schemas.microsoft.com/office/drawing/2014/main" id="{280700C8-0D51-4FC5-A125-FF1BC746A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Line 279">
                <a:extLst>
                  <a:ext uri="{FF2B5EF4-FFF2-40B4-BE49-F238E27FC236}">
                    <a16:creationId xmlns:a16="http://schemas.microsoft.com/office/drawing/2014/main" id="{B2289459-F544-403C-B2A5-B321D3B9F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Line 280">
                <a:extLst>
                  <a:ext uri="{FF2B5EF4-FFF2-40B4-BE49-F238E27FC236}">
                    <a16:creationId xmlns:a16="http://schemas.microsoft.com/office/drawing/2014/main" id="{50D9E5C6-D4F4-4263-9830-0D992CC17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Line 281">
                <a:extLst>
                  <a:ext uri="{FF2B5EF4-FFF2-40B4-BE49-F238E27FC236}">
                    <a16:creationId xmlns:a16="http://schemas.microsoft.com/office/drawing/2014/main" id="{202ECAF4-BBC2-4B84-8ABF-83A661C88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Line 282">
                <a:extLst>
                  <a:ext uri="{FF2B5EF4-FFF2-40B4-BE49-F238E27FC236}">
                    <a16:creationId xmlns:a16="http://schemas.microsoft.com/office/drawing/2014/main" id="{61700609-CA3E-4D1E-946B-A59E2B211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Line 283">
                <a:extLst>
                  <a:ext uri="{FF2B5EF4-FFF2-40B4-BE49-F238E27FC236}">
                    <a16:creationId xmlns:a16="http://schemas.microsoft.com/office/drawing/2014/main" id="{12817541-0EDB-430A-82C3-CF54B89A9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Line 284">
                <a:extLst>
                  <a:ext uri="{FF2B5EF4-FFF2-40B4-BE49-F238E27FC236}">
                    <a16:creationId xmlns:a16="http://schemas.microsoft.com/office/drawing/2014/main" id="{96440D6B-741F-4C4B-A607-0FB2E7749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6CE4DC4-4BED-4891-A155-B0A6CBB85E27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265" name="Picture 653" descr="iphone_stylized_small">
                <a:extLst>
                  <a:ext uri="{FF2B5EF4-FFF2-40B4-BE49-F238E27FC236}">
                    <a16:creationId xmlns:a16="http://schemas.microsoft.com/office/drawing/2014/main" id="{5EB2CDB4-A458-4FA6-B41E-A5809DAA9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66" name="Group 850">
                <a:extLst>
                  <a:ext uri="{FF2B5EF4-FFF2-40B4-BE49-F238E27FC236}">
                    <a16:creationId xmlns:a16="http://schemas.microsoft.com/office/drawing/2014/main" id="{B21DDC30-E9DA-4D82-A3A9-4E4C8387BF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267" name="Freeform 851">
                  <a:extLst>
                    <a:ext uri="{FF2B5EF4-FFF2-40B4-BE49-F238E27FC236}">
                      <a16:creationId xmlns:a16="http://schemas.microsoft.com/office/drawing/2014/main" id="{3B29CFBE-0799-42B9-AB82-1E496583E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8" name="Freeform 852">
                  <a:extLst>
                    <a:ext uri="{FF2B5EF4-FFF2-40B4-BE49-F238E27FC236}">
                      <a16:creationId xmlns:a16="http://schemas.microsoft.com/office/drawing/2014/main" id="{9CA64DEB-C777-4744-8AA5-84BB17B37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9" name="Freeform 853">
                  <a:extLst>
                    <a:ext uri="{FF2B5EF4-FFF2-40B4-BE49-F238E27FC236}">
                      <a16:creationId xmlns:a16="http://schemas.microsoft.com/office/drawing/2014/main" id="{D0B8A1DC-2F70-413F-8B42-F1C916FD4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0" name="Freeform 854">
                  <a:extLst>
                    <a:ext uri="{FF2B5EF4-FFF2-40B4-BE49-F238E27FC236}">
                      <a16:creationId xmlns:a16="http://schemas.microsoft.com/office/drawing/2014/main" id="{262152BF-AF25-4E66-8AE2-50C916FF2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1" name="Freeform 855">
                  <a:extLst>
                    <a:ext uri="{FF2B5EF4-FFF2-40B4-BE49-F238E27FC236}">
                      <a16:creationId xmlns:a16="http://schemas.microsoft.com/office/drawing/2014/main" id="{566D107F-ED02-4EA0-B0EA-6119C4EA9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2" name="Freeform 856">
                  <a:extLst>
                    <a:ext uri="{FF2B5EF4-FFF2-40B4-BE49-F238E27FC236}">
                      <a16:creationId xmlns:a16="http://schemas.microsoft.com/office/drawing/2014/main" id="{96A0AE5B-320B-456E-8ABE-54F7DAE07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EE18E93-130C-45C3-9D2C-0488F7972A6B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256" name="Picture 603" descr="car_icon_small">
                <a:extLst>
                  <a:ext uri="{FF2B5EF4-FFF2-40B4-BE49-F238E27FC236}">
                    <a16:creationId xmlns:a16="http://schemas.microsoft.com/office/drawing/2014/main" id="{C0A0790D-FC72-461D-B607-39EBC0171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7" name="Group 850">
                <a:extLst>
                  <a:ext uri="{FF2B5EF4-FFF2-40B4-BE49-F238E27FC236}">
                    <a16:creationId xmlns:a16="http://schemas.microsoft.com/office/drawing/2014/main" id="{08EAFAAB-52BE-48C2-8DBD-B3D6A5509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259" name="Freeform 851">
                  <a:extLst>
                    <a:ext uri="{FF2B5EF4-FFF2-40B4-BE49-F238E27FC236}">
                      <a16:creationId xmlns:a16="http://schemas.microsoft.com/office/drawing/2014/main" id="{D36171C0-52E9-4C07-A015-E36AA2C44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Freeform 852">
                  <a:extLst>
                    <a:ext uri="{FF2B5EF4-FFF2-40B4-BE49-F238E27FC236}">
                      <a16:creationId xmlns:a16="http://schemas.microsoft.com/office/drawing/2014/main" id="{1229433A-EDA1-4F72-A722-695545485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1" name="Freeform 853">
                  <a:extLst>
                    <a:ext uri="{FF2B5EF4-FFF2-40B4-BE49-F238E27FC236}">
                      <a16:creationId xmlns:a16="http://schemas.microsoft.com/office/drawing/2014/main" id="{21A10803-E579-4C68-A0D4-AB51F9917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2" name="Freeform 854">
                  <a:extLst>
                    <a:ext uri="{FF2B5EF4-FFF2-40B4-BE49-F238E27FC236}">
                      <a16:creationId xmlns:a16="http://schemas.microsoft.com/office/drawing/2014/main" id="{BDA23066-0D7A-45BA-8403-D4591F79C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Freeform 855">
                  <a:extLst>
                    <a:ext uri="{FF2B5EF4-FFF2-40B4-BE49-F238E27FC236}">
                      <a16:creationId xmlns:a16="http://schemas.microsoft.com/office/drawing/2014/main" id="{3E10148E-05BF-46BC-9766-EAD0552C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Freeform 856">
                  <a:extLst>
                    <a:ext uri="{FF2B5EF4-FFF2-40B4-BE49-F238E27FC236}">
                      <a16:creationId xmlns:a16="http://schemas.microsoft.com/office/drawing/2014/main" id="{3411E781-9CC0-40BD-8EB4-E921C14CB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E45B87C1-F2D7-4678-9658-A0042240AA0B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C32012D-BC68-4CF7-8C30-FBF2C4EE595D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AEC634E-E742-4092-ADCB-A04D84EDF2E8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34" name="Picture 1018" descr="laptop_keyboard">
                  <a:extLst>
                    <a:ext uri="{FF2B5EF4-FFF2-40B4-BE49-F238E27FC236}">
                      <a16:creationId xmlns:a16="http://schemas.microsoft.com/office/drawing/2014/main" id="{3575D18F-E3FB-4E29-9861-81229C0AE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5" name="Freeform 1019">
                  <a:extLst>
                    <a:ext uri="{FF2B5EF4-FFF2-40B4-BE49-F238E27FC236}">
                      <a16:creationId xmlns:a16="http://schemas.microsoft.com/office/drawing/2014/main" id="{912B873C-A0C0-4B13-AC1C-C9F921EFD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6" name="Picture 1020" descr="screen">
                  <a:extLst>
                    <a:ext uri="{FF2B5EF4-FFF2-40B4-BE49-F238E27FC236}">
                      <a16:creationId xmlns:a16="http://schemas.microsoft.com/office/drawing/2014/main" id="{17ED5561-9E8D-464B-8D83-60DFFA8A9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7" name="Freeform 1021">
                  <a:extLst>
                    <a:ext uri="{FF2B5EF4-FFF2-40B4-BE49-F238E27FC236}">
                      <a16:creationId xmlns:a16="http://schemas.microsoft.com/office/drawing/2014/main" id="{6C3A71BC-8213-45B1-8C72-7EE8A66E3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1022">
                  <a:extLst>
                    <a:ext uri="{FF2B5EF4-FFF2-40B4-BE49-F238E27FC236}">
                      <a16:creationId xmlns:a16="http://schemas.microsoft.com/office/drawing/2014/main" id="{BE1B9EE7-20AE-4A9F-9C53-E11CA574B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1023">
                  <a:extLst>
                    <a:ext uri="{FF2B5EF4-FFF2-40B4-BE49-F238E27FC236}">
                      <a16:creationId xmlns:a16="http://schemas.microsoft.com/office/drawing/2014/main" id="{FC581C5E-CA84-4A49-A136-EFB98D306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1024">
                  <a:extLst>
                    <a:ext uri="{FF2B5EF4-FFF2-40B4-BE49-F238E27FC236}">
                      <a16:creationId xmlns:a16="http://schemas.microsoft.com/office/drawing/2014/main" id="{065760DA-5189-49C8-BE8C-019E430E9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1025">
                  <a:extLst>
                    <a:ext uri="{FF2B5EF4-FFF2-40B4-BE49-F238E27FC236}">
                      <a16:creationId xmlns:a16="http://schemas.microsoft.com/office/drawing/2014/main" id="{05901495-8355-49B9-BDB7-9E0AD433A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1026">
                  <a:extLst>
                    <a:ext uri="{FF2B5EF4-FFF2-40B4-BE49-F238E27FC236}">
                      <a16:creationId xmlns:a16="http://schemas.microsoft.com/office/drawing/2014/main" id="{06AC20AC-39D9-4397-8AA2-50FC94F8A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oup 1027">
                  <a:extLst>
                    <a:ext uri="{FF2B5EF4-FFF2-40B4-BE49-F238E27FC236}">
                      <a16:creationId xmlns:a16="http://schemas.microsoft.com/office/drawing/2014/main" id="{700743BA-A57F-44CD-AFD9-BA9F800027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50" name="Freeform 1028">
                    <a:extLst>
                      <a:ext uri="{FF2B5EF4-FFF2-40B4-BE49-F238E27FC236}">
                        <a16:creationId xmlns:a16="http://schemas.microsoft.com/office/drawing/2014/main" id="{83BA8E7E-09B8-4F3B-A461-99BC64B66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1029">
                    <a:extLst>
                      <a:ext uri="{FF2B5EF4-FFF2-40B4-BE49-F238E27FC236}">
                        <a16:creationId xmlns:a16="http://schemas.microsoft.com/office/drawing/2014/main" id="{3361C7DA-6D94-4082-B489-B64BC9AE92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1030">
                    <a:extLst>
                      <a:ext uri="{FF2B5EF4-FFF2-40B4-BE49-F238E27FC236}">
                        <a16:creationId xmlns:a16="http://schemas.microsoft.com/office/drawing/2014/main" id="{F2BC9D2F-2FFF-4A51-A10F-9E5B1585B6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1031">
                    <a:extLst>
                      <a:ext uri="{FF2B5EF4-FFF2-40B4-BE49-F238E27FC236}">
                        <a16:creationId xmlns:a16="http://schemas.microsoft.com/office/drawing/2014/main" id="{FFC370C5-DDE9-4CB2-91BB-C9598D2FF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 1032">
                    <a:extLst>
                      <a:ext uri="{FF2B5EF4-FFF2-40B4-BE49-F238E27FC236}">
                        <a16:creationId xmlns:a16="http://schemas.microsoft.com/office/drawing/2014/main" id="{E0BC32F5-3DCA-406A-B23D-ADF81D918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 1033">
                    <a:extLst>
                      <a:ext uri="{FF2B5EF4-FFF2-40B4-BE49-F238E27FC236}">
                        <a16:creationId xmlns:a16="http://schemas.microsoft.com/office/drawing/2014/main" id="{352A3760-04F4-47C2-B711-EB04D5FE0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4" name="Freeform 1034">
                  <a:extLst>
                    <a:ext uri="{FF2B5EF4-FFF2-40B4-BE49-F238E27FC236}">
                      <a16:creationId xmlns:a16="http://schemas.microsoft.com/office/drawing/2014/main" id="{B005964A-5FE5-4551-BFBA-28C2CF086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035">
                  <a:extLst>
                    <a:ext uri="{FF2B5EF4-FFF2-40B4-BE49-F238E27FC236}">
                      <a16:creationId xmlns:a16="http://schemas.microsoft.com/office/drawing/2014/main" id="{19ECCC84-B44A-4BE5-AEF6-873E14DD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036">
                  <a:extLst>
                    <a:ext uri="{FF2B5EF4-FFF2-40B4-BE49-F238E27FC236}">
                      <a16:creationId xmlns:a16="http://schemas.microsoft.com/office/drawing/2014/main" id="{5FE6435B-ED41-491A-BFA0-21AB4053E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037">
                  <a:extLst>
                    <a:ext uri="{FF2B5EF4-FFF2-40B4-BE49-F238E27FC236}">
                      <a16:creationId xmlns:a16="http://schemas.microsoft.com/office/drawing/2014/main" id="{D500541E-F33F-4C56-913C-6C9A4A901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1038">
                  <a:extLst>
                    <a:ext uri="{FF2B5EF4-FFF2-40B4-BE49-F238E27FC236}">
                      <a16:creationId xmlns:a16="http://schemas.microsoft.com/office/drawing/2014/main" id="{C843DC6A-EFA7-499B-B05C-9ED175B3C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039">
                  <a:extLst>
                    <a:ext uri="{FF2B5EF4-FFF2-40B4-BE49-F238E27FC236}">
                      <a16:creationId xmlns:a16="http://schemas.microsoft.com/office/drawing/2014/main" id="{C09E560F-9E9A-416E-BC1B-EE8ECD190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850">
                <a:extLst>
                  <a:ext uri="{FF2B5EF4-FFF2-40B4-BE49-F238E27FC236}">
                    <a16:creationId xmlns:a16="http://schemas.microsoft.com/office/drawing/2014/main" id="{6A821675-F4C9-4E0F-BF33-A02E530DF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228" name="Freeform 851">
                  <a:extLst>
                    <a:ext uri="{FF2B5EF4-FFF2-40B4-BE49-F238E27FC236}">
                      <a16:creationId xmlns:a16="http://schemas.microsoft.com/office/drawing/2014/main" id="{B30F5972-5AA7-4097-8A62-DE55CA0EA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9" name="Freeform 852">
                  <a:extLst>
                    <a:ext uri="{FF2B5EF4-FFF2-40B4-BE49-F238E27FC236}">
                      <a16:creationId xmlns:a16="http://schemas.microsoft.com/office/drawing/2014/main" id="{9D8AD591-28D5-46D7-AB39-5453DAADE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0" name="Freeform 853">
                  <a:extLst>
                    <a:ext uri="{FF2B5EF4-FFF2-40B4-BE49-F238E27FC236}">
                      <a16:creationId xmlns:a16="http://schemas.microsoft.com/office/drawing/2014/main" id="{F0C088BF-3953-49F0-8B70-486AF8A3F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1" name="Freeform 854">
                  <a:extLst>
                    <a:ext uri="{FF2B5EF4-FFF2-40B4-BE49-F238E27FC236}">
                      <a16:creationId xmlns:a16="http://schemas.microsoft.com/office/drawing/2014/main" id="{0B79F425-06AB-4A6E-AE99-D1A90DAF4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2" name="Freeform 855">
                  <a:extLst>
                    <a:ext uri="{FF2B5EF4-FFF2-40B4-BE49-F238E27FC236}">
                      <a16:creationId xmlns:a16="http://schemas.microsoft.com/office/drawing/2014/main" id="{BA11BA65-1F7C-4E81-A352-F7F54B9C3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3" name="Freeform 856">
                  <a:extLst>
                    <a:ext uri="{FF2B5EF4-FFF2-40B4-BE49-F238E27FC236}">
                      <a16:creationId xmlns:a16="http://schemas.microsoft.com/office/drawing/2014/main" id="{9FF5E26B-4884-480A-AB44-F48E63FA6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C4EB804-0827-479C-AD00-7993A40B96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6" name="Text Box 5">
            <a:extLst>
              <a:ext uri="{FF2B5EF4-FFF2-40B4-BE49-F238E27FC236}">
                <a16:creationId xmlns:a16="http://schemas.microsoft.com/office/drawing/2014/main" id="{1B2756D1-E7C5-4A25-B363-4233D5675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966" y="6193130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4G/5G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202CEBD-FF7F-4AEF-BF88-BC6DC07C7E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266334" y="1404881"/>
            <a:ext cx="92655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Single shared broadcast channel </a:t>
            </a:r>
          </a:p>
          <a:p>
            <a:pPr marL="404813" indent="-274638">
              <a:defRPr/>
            </a:pPr>
            <a:r>
              <a:rPr lang="en-US" sz="2400" dirty="0"/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collision</a:t>
            </a:r>
            <a:r>
              <a:rPr lang="en-US" dirty="0"/>
              <a:t> if node receives two or more signals at the same time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628686" y="3676369"/>
            <a:ext cx="7679200" cy="17653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4638">
              <a:defRPr/>
            </a:pPr>
            <a:r>
              <a:rPr lang="en-US" sz="2400" dirty="0"/>
              <a:t>Distributed algorithm that determines how nodes share channel, i.e., determine when node can transmit</a:t>
            </a:r>
          </a:p>
          <a:p>
            <a:pPr marL="457200" indent="-274638">
              <a:defRPr/>
            </a:pPr>
            <a:r>
              <a:rPr lang="en-US" sz="2400" dirty="0"/>
              <a:t>Communication about channel sharing must use channel itself! </a:t>
            </a:r>
          </a:p>
          <a:p>
            <a:pPr marL="746125" lvl="1" indent="-223838">
              <a:defRPr/>
            </a:pPr>
            <a:r>
              <a:rPr lang="en-US" dirty="0"/>
              <a:t>no out-of-band channel for coordination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393111" y="3163411"/>
            <a:ext cx="8436257" cy="2696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649356" y="2832161"/>
            <a:ext cx="373749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Multiple access protocol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3B22D-96EB-4520-A011-FD057FF9C6D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5EE5E8-A638-4D5E-BE73-1436EBD0AEF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908BCF-2E9E-4D21-ABC8-68ACB84938D2}"/>
              </a:ext>
            </a:extLst>
          </p:cNvPr>
          <p:cNvSpPr/>
          <p:nvPr/>
        </p:nvSpPr>
        <p:spPr>
          <a:xfrm>
            <a:off x="393111" y="727493"/>
            <a:ext cx="341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A672A49-A228-4F15-9D7C-FE461C767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85489"/>
            <a:ext cx="758035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Given: </a:t>
            </a:r>
            <a:r>
              <a:rPr lang="en-US" sz="2400" dirty="0"/>
              <a:t>multiple access channel (MAC) of rate </a:t>
            </a:r>
            <a:r>
              <a:rPr lang="en-US" sz="2400" i="1" dirty="0"/>
              <a:t>R</a:t>
            </a:r>
            <a:r>
              <a:rPr lang="en-US" sz="2400" dirty="0"/>
              <a:t> bps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when one node wants to transmit, it can send at rate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when M nodes want to transmit, each can send at average rate </a:t>
            </a:r>
            <a:r>
              <a:rPr lang="en-US" i="1" dirty="0"/>
              <a:t>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3. fully decentralized:</a:t>
            </a:r>
          </a:p>
          <a:p>
            <a:pPr lvl="2">
              <a:defRPr/>
            </a:pPr>
            <a:r>
              <a:rPr lang="en-US" sz="2400" dirty="0"/>
              <a:t>no special node to coordinate transmissions</a:t>
            </a:r>
          </a:p>
          <a:p>
            <a:pPr lvl="2">
              <a:defRPr/>
            </a:pPr>
            <a:r>
              <a:rPr lang="en-US" sz="2400" dirty="0"/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4.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5C8239-80D2-4A7D-B848-3D819EAA395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B0035E-14BA-44A5-ACE2-860CCFC65A1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3BFF596-388F-4560-B1B5-8473CD6C5A06}"/>
              </a:ext>
            </a:extLst>
          </p:cNvPr>
          <p:cNvSpPr/>
          <p:nvPr/>
        </p:nvSpPr>
        <p:spPr>
          <a:xfrm>
            <a:off x="393111" y="727493"/>
            <a:ext cx="453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 ideal Multiple access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4570FF9-A8D8-478C-9C74-C4271E8E7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451216"/>
            <a:ext cx="5925428" cy="4938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/>
              <a:t>Three broad classes: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channel partitioning (TDMA, FDMA, CDMA)</a:t>
            </a:r>
          </a:p>
          <a:p>
            <a:pPr lvl="1">
              <a:defRPr/>
            </a:pPr>
            <a:r>
              <a:rPr lang="en-US" dirty="0"/>
              <a:t>divide channel into smaller </a:t>
            </a:r>
            <a:r>
              <a:rPr lang="en-US" altLang="ja-JP" dirty="0"/>
              <a:t>“</a:t>
            </a:r>
            <a:r>
              <a:rPr lang="en-US" dirty="0"/>
              <a:t>pieces</a:t>
            </a:r>
            <a:r>
              <a:rPr lang="en-US" altLang="ja-JP" dirty="0"/>
              <a:t>”</a:t>
            </a:r>
            <a:r>
              <a:rPr lang="en-US" dirty="0"/>
              <a:t> (time slots, frequency, code)</a:t>
            </a:r>
          </a:p>
          <a:p>
            <a:pPr lvl="1">
              <a:defRPr/>
            </a:pPr>
            <a:r>
              <a:rPr lang="en-US" dirty="0"/>
              <a:t>allocate piece to node for exclusive use</a:t>
            </a:r>
          </a:p>
          <a:p>
            <a:pPr marL="404813" indent="-274638">
              <a:defRPr/>
            </a:pPr>
            <a:r>
              <a:rPr lang="en-US" sz="2400" i="1" dirty="0">
                <a:solidFill>
                  <a:srgbClr val="C00000"/>
                </a:solidFill>
              </a:rPr>
              <a:t>random access (ALOHA, slotted ALOHA, CSMA, CSMA/CD, CSMA/CA</a:t>
            </a:r>
          </a:p>
          <a:p>
            <a:pPr lvl="1">
              <a:defRPr/>
            </a:pPr>
            <a:r>
              <a:rPr lang="en-US" dirty="0"/>
              <a:t>channel not divided, allow collisions</a:t>
            </a:r>
          </a:p>
          <a:p>
            <a:pPr lvl="1">
              <a:defRPr/>
            </a:pPr>
            <a:r>
              <a:rPr lang="en-US" altLang="ja-JP" dirty="0"/>
              <a:t>“</a:t>
            </a:r>
            <a:r>
              <a:rPr lang="en-US" dirty="0"/>
              <a:t>recover</a:t>
            </a:r>
            <a:r>
              <a:rPr lang="en-US" altLang="ja-JP" dirty="0"/>
              <a:t>”</a:t>
            </a:r>
            <a:r>
              <a:rPr lang="en-US" dirty="0"/>
              <a:t> from collisions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“taking turns</a:t>
            </a:r>
            <a:r>
              <a:rPr lang="en-US" altLang="ja-JP" sz="2400" dirty="0">
                <a:solidFill>
                  <a:srgbClr val="C00000"/>
                </a:solidFill>
              </a:rPr>
              <a:t>”</a:t>
            </a:r>
            <a:endParaRPr lang="en-US" sz="2400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/>
              <a:t>nodes take turns, but nodes with more to send can take longer 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053DD-E2B7-4A60-9A43-82C3D71EC40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E0EFED-AF9C-48E4-A87F-D0E12DB2C70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8DED06-0BF3-40E9-BE9A-E2F8ABE63EA9}"/>
              </a:ext>
            </a:extLst>
          </p:cNvPr>
          <p:cNvSpPr/>
          <p:nvPr/>
        </p:nvSpPr>
        <p:spPr>
          <a:xfrm>
            <a:off x="393111" y="727493"/>
            <a:ext cx="366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protocols :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221A8-2F4E-4C2C-8C76-693C33D2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7850"/>
            <a:ext cx="6038850" cy="3162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B5820-B588-42FE-A157-6AA150C6D621}"/>
              </a:ext>
            </a:extLst>
          </p:cNvPr>
          <p:cNvCxnSpPr>
            <a:cxnSpLocks/>
          </p:cNvCxnSpPr>
          <p:nvPr/>
        </p:nvCxnSpPr>
        <p:spPr>
          <a:xfrm flipH="1" flipV="1">
            <a:off x="7890325" y="4613564"/>
            <a:ext cx="433664" cy="72394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0DB829-6DBF-48C5-AD0D-0729A75D464E}"/>
              </a:ext>
            </a:extLst>
          </p:cNvPr>
          <p:cNvSpPr txBox="1"/>
          <p:nvPr/>
        </p:nvSpPr>
        <p:spPr>
          <a:xfrm>
            <a:off x="7518177" y="5380270"/>
            <a:ext cx="242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Included in the syllabus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5A6DC58-56B8-4075-B1AD-0E6544C1AF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8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1550967"/>
            <a:ext cx="7559219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Simple </a:t>
            </a:r>
            <a:r>
              <a:rPr lang="en-US" sz="2400" dirty="0">
                <a:solidFill>
                  <a:srgbClr val="C00000"/>
                </a:solidFill>
              </a:rPr>
              <a:t>CSMA: </a:t>
            </a:r>
            <a:r>
              <a:rPr lang="en-US" sz="2400" dirty="0"/>
              <a:t>listen before transmit: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idle:</a:t>
            </a:r>
            <a:r>
              <a:rPr lang="en-US" dirty="0"/>
              <a:t> transmit entire frame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busy:</a:t>
            </a:r>
            <a:r>
              <a:rPr lang="en-US" dirty="0"/>
              <a:t> defer transmission </a:t>
            </a:r>
          </a:p>
          <a:p>
            <a:pPr>
              <a:defRPr/>
            </a:pPr>
            <a:r>
              <a:rPr lang="en-US" sz="2400" dirty="0"/>
              <a:t>Human analogy: don</a:t>
            </a:r>
            <a:r>
              <a:rPr lang="ja-JP" altLang="en-US" sz="2400" dirty="0"/>
              <a:t>’</a:t>
            </a:r>
            <a:r>
              <a:rPr lang="en-US" sz="2400" dirty="0"/>
              <a:t>t interrupt others!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3469098"/>
            <a:ext cx="8201891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CSMA/CD: </a:t>
            </a:r>
            <a:r>
              <a:rPr lang="en-US" sz="2400" dirty="0"/>
              <a:t>CSMA with </a:t>
            </a:r>
            <a:r>
              <a:rPr lang="en-US" sz="2400" i="1" dirty="0">
                <a:solidFill>
                  <a:srgbClr val="0000A8"/>
                </a:solidFill>
              </a:rPr>
              <a:t>collision detection</a:t>
            </a:r>
          </a:p>
          <a:p>
            <a:pPr lvl="1">
              <a:defRPr/>
            </a:pPr>
            <a:r>
              <a:rPr lang="en-US" dirty="0"/>
              <a:t>collisions </a:t>
            </a:r>
            <a:r>
              <a:rPr lang="en-US" i="1" dirty="0"/>
              <a:t>detected</a:t>
            </a:r>
            <a:r>
              <a:rPr lang="en-US" dirty="0"/>
              <a:t> within short time</a:t>
            </a:r>
          </a:p>
          <a:p>
            <a:pPr lvl="1">
              <a:defRPr/>
            </a:pPr>
            <a:r>
              <a:rPr lang="en-US" dirty="0"/>
              <a:t>colliding transmissions aborted, reducing channel wastage</a:t>
            </a:r>
          </a:p>
          <a:p>
            <a:pPr lvl="1">
              <a:defRPr/>
            </a:pPr>
            <a:r>
              <a:rPr lang="en-US" dirty="0"/>
              <a:t>collision detection easy in wired, difficult with wireless</a:t>
            </a:r>
          </a:p>
          <a:p>
            <a:pPr>
              <a:defRPr/>
            </a:pPr>
            <a:r>
              <a:rPr lang="en-US" sz="2400" dirty="0"/>
              <a:t>human analogy: the polite conversationalist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C0F08-F149-4C0A-8A50-31CD34D16004}"/>
              </a:ext>
            </a:extLst>
          </p:cNvPr>
          <p:cNvSpPr txBox="1"/>
          <p:nvPr/>
        </p:nvSpPr>
        <p:spPr>
          <a:xfrm>
            <a:off x="7204364" y="2413132"/>
            <a:ext cx="4752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u="none" strike="noStrike" baseline="0" dirty="0">
                <a:solidFill>
                  <a:srgbClr val="FF0000"/>
                </a:solidFill>
              </a:rPr>
              <a:t>Listen before speaking –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Carrier Sensing</a:t>
            </a:r>
          </a:p>
          <a:p>
            <a:endParaRPr lang="en-IN" sz="2000" b="1" i="1" u="none" strike="noStrike" baseline="0" dirty="0">
              <a:solidFill>
                <a:srgbClr val="FF0000"/>
              </a:solidFill>
            </a:endParaRPr>
          </a:p>
          <a:p>
            <a:r>
              <a:rPr lang="en-US" sz="2000" b="1" i="1" u="none" strike="noStrike" baseline="0" dirty="0">
                <a:solidFill>
                  <a:srgbClr val="FF0000"/>
                </a:solidFill>
              </a:rPr>
              <a:t>If someone else begins talking at the same time, stop talking –</a:t>
            </a:r>
            <a:r>
              <a:rPr lang="en-IN" sz="2000" b="1" i="1" u="none" strike="noStrike" baseline="0" dirty="0">
                <a:solidFill>
                  <a:srgbClr val="FF0000"/>
                </a:solidFill>
              </a:rPr>
              <a:t>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Collision Dete</a:t>
            </a:r>
            <a:r>
              <a:rPr lang="en-IN" sz="2000" b="1" dirty="0">
                <a:solidFill>
                  <a:srgbClr val="FF0000"/>
                </a:solidFill>
              </a:rPr>
              <a:t>ction</a:t>
            </a:r>
            <a:endParaRPr lang="en-US" sz="2000" b="1" u="none" strike="noStrike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Collisions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5C530AD-F7F0-4047-9825-EAD28995C1FB}"/>
              </a:ext>
            </a:extLst>
          </p:cNvPr>
          <p:cNvSpPr txBox="1">
            <a:spLocks noChangeArrowheads="1"/>
          </p:cNvSpPr>
          <p:nvPr/>
        </p:nvSpPr>
        <p:spPr>
          <a:xfrm>
            <a:off x="435755" y="1601704"/>
            <a:ext cx="554897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collisions </a:t>
            </a:r>
            <a:r>
              <a:rPr lang="en-US" sz="2400" i="1" dirty="0"/>
              <a:t>can</a:t>
            </a:r>
            <a:r>
              <a:rPr lang="en-US" sz="2400" dirty="0"/>
              <a:t> still occur with carrier sensing: </a:t>
            </a:r>
          </a:p>
          <a:p>
            <a:pPr lvl="1">
              <a:defRPr/>
            </a:pPr>
            <a:r>
              <a:rPr lang="en-US" sz="2000" dirty="0"/>
              <a:t>propagation delay means  two nodes may not hear each other</a:t>
            </a:r>
            <a:r>
              <a:rPr lang="en-US" altLang="ja-JP" sz="2000" dirty="0"/>
              <a:t>’</a:t>
            </a:r>
            <a:r>
              <a:rPr lang="en-US" sz="2000" dirty="0"/>
              <a:t>s just-started transmission</a:t>
            </a:r>
          </a:p>
          <a:p>
            <a:pPr>
              <a:defRPr/>
            </a:pPr>
            <a:r>
              <a:rPr lang="en-US" sz="2400" dirty="0">
                <a:solidFill>
                  <a:srgbClr val="0000A8"/>
                </a:solidFill>
              </a:rPr>
              <a:t>collision: </a:t>
            </a:r>
            <a:r>
              <a:rPr lang="en-US" sz="2400" dirty="0"/>
              <a:t>entire packet transmission time wasted</a:t>
            </a:r>
          </a:p>
          <a:p>
            <a:pPr lvl="1">
              <a:defRPr/>
            </a:pPr>
            <a:r>
              <a:rPr lang="en-US" sz="2000" dirty="0"/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10" name="Picture 3" descr="5">
            <a:extLst>
              <a:ext uri="{FF2B5EF4-FFF2-40B4-BE49-F238E27FC236}">
                <a16:creationId xmlns:a16="http://schemas.microsoft.com/office/drawing/2014/main" id="{9F1E5FA3-65F4-43A9-AC4F-596902B3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E2D3A41-D281-4A96-8FCC-7229AD99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Rectangle 87">
            <a:extLst>
              <a:ext uri="{FF2B5EF4-FFF2-40B4-BE49-F238E27FC236}">
                <a16:creationId xmlns:a16="http://schemas.microsoft.com/office/drawing/2014/main" id="{0AE01B7A-7E1B-4C92-98B6-A01643B46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Rectangle 88">
            <a:extLst>
              <a:ext uri="{FF2B5EF4-FFF2-40B4-BE49-F238E27FC236}">
                <a16:creationId xmlns:a16="http://schemas.microsoft.com/office/drawing/2014/main" id="{19766BA2-50C7-4AC9-82A3-EFB4FE41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Rectangle 90">
            <a:extLst>
              <a:ext uri="{FF2B5EF4-FFF2-40B4-BE49-F238E27FC236}">
                <a16:creationId xmlns:a16="http://schemas.microsoft.com/office/drawing/2014/main" id="{3F939742-9170-418E-8CEC-2D9B68C43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Rectangle 91">
            <a:extLst>
              <a:ext uri="{FF2B5EF4-FFF2-40B4-BE49-F238E27FC236}">
                <a16:creationId xmlns:a16="http://schemas.microsoft.com/office/drawing/2014/main" id="{748D31EE-DC6F-451E-B825-EC850BFF6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Rectangle 92">
            <a:extLst>
              <a:ext uri="{FF2B5EF4-FFF2-40B4-BE49-F238E27FC236}">
                <a16:creationId xmlns:a16="http://schemas.microsoft.com/office/drawing/2014/main" id="{069837B1-0A75-4D1C-9871-F60E67CC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98">
            <a:extLst>
              <a:ext uri="{FF2B5EF4-FFF2-40B4-BE49-F238E27FC236}">
                <a16:creationId xmlns:a16="http://schemas.microsoft.com/office/drawing/2014/main" id="{AA55B6F2-191F-44B1-9162-087C0E3DCD7A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18" name="Group 67">
              <a:extLst>
                <a:ext uri="{FF2B5EF4-FFF2-40B4-BE49-F238E27FC236}">
                  <a16:creationId xmlns:a16="http://schemas.microsoft.com/office/drawing/2014/main" id="{369FF40D-AE16-4E1C-943F-33BEBB5BEA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35" name="Picture 68" descr="desktop_computer_stylized_medium">
                <a:extLst>
                  <a:ext uri="{FF2B5EF4-FFF2-40B4-BE49-F238E27FC236}">
                    <a16:creationId xmlns:a16="http://schemas.microsoft.com/office/drawing/2014/main" id="{D61AA3AC-B93F-471D-87D3-153F4C95C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69">
                <a:extLst>
                  <a:ext uri="{FF2B5EF4-FFF2-40B4-BE49-F238E27FC236}">
                    <a16:creationId xmlns:a16="http://schemas.microsoft.com/office/drawing/2014/main" id="{521B978B-8EAE-436D-96D9-31F77A34E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9" name="Group 70">
              <a:extLst>
                <a:ext uri="{FF2B5EF4-FFF2-40B4-BE49-F238E27FC236}">
                  <a16:creationId xmlns:a16="http://schemas.microsoft.com/office/drawing/2014/main" id="{CCD86830-88B8-401B-BEF6-E8147C42082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33" name="Picture 71" descr="desktop_computer_stylized_medium">
                <a:extLst>
                  <a:ext uri="{FF2B5EF4-FFF2-40B4-BE49-F238E27FC236}">
                    <a16:creationId xmlns:a16="http://schemas.microsoft.com/office/drawing/2014/main" id="{5B79519E-D930-4570-970A-5FE429CED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72">
                <a:extLst>
                  <a:ext uri="{FF2B5EF4-FFF2-40B4-BE49-F238E27FC236}">
                    <a16:creationId xmlns:a16="http://schemas.microsoft.com/office/drawing/2014/main" id="{0F26427A-5F4D-4355-9D60-F65078FD9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3CAE5C31-1700-4C1C-9182-BFA70E538C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31" name="Picture 74" descr="desktop_computer_stylized_medium">
                <a:extLst>
                  <a:ext uri="{FF2B5EF4-FFF2-40B4-BE49-F238E27FC236}">
                    <a16:creationId xmlns:a16="http://schemas.microsoft.com/office/drawing/2014/main" id="{A16B1752-076B-41AC-9E4B-CDC2E2327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75">
                <a:extLst>
                  <a:ext uri="{FF2B5EF4-FFF2-40B4-BE49-F238E27FC236}">
                    <a16:creationId xmlns:a16="http://schemas.microsoft.com/office/drawing/2014/main" id="{549F287F-CAC1-405F-B476-F29E29600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1" name="Group 76">
              <a:extLst>
                <a:ext uri="{FF2B5EF4-FFF2-40B4-BE49-F238E27FC236}">
                  <a16:creationId xmlns:a16="http://schemas.microsoft.com/office/drawing/2014/main" id="{F91BAA18-DFBF-478E-8805-171108CB650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29" name="Picture 77" descr="desktop_computer_stylized_medium">
                <a:extLst>
                  <a:ext uri="{FF2B5EF4-FFF2-40B4-BE49-F238E27FC236}">
                    <a16:creationId xmlns:a16="http://schemas.microsoft.com/office/drawing/2014/main" id="{334D4AE7-DA30-4039-802C-92D427E6D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78">
                <a:extLst>
                  <a:ext uri="{FF2B5EF4-FFF2-40B4-BE49-F238E27FC236}">
                    <a16:creationId xmlns:a16="http://schemas.microsoft.com/office/drawing/2014/main" id="{E9C98A3B-D5F5-42E5-A2CD-87640D967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Line 93">
              <a:extLst>
                <a:ext uri="{FF2B5EF4-FFF2-40B4-BE49-F238E27FC236}">
                  <a16:creationId xmlns:a16="http://schemas.microsoft.com/office/drawing/2014/main" id="{0FE5402D-5149-474E-9AE1-59C870D5E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94">
              <a:extLst>
                <a:ext uri="{FF2B5EF4-FFF2-40B4-BE49-F238E27FC236}">
                  <a16:creationId xmlns:a16="http://schemas.microsoft.com/office/drawing/2014/main" id="{0FE05695-7B50-4C34-BE19-15740A89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Line 95">
              <a:extLst>
                <a:ext uri="{FF2B5EF4-FFF2-40B4-BE49-F238E27FC236}">
                  <a16:creationId xmlns:a16="http://schemas.microsoft.com/office/drawing/2014/main" id="{05CB645E-CA70-407C-A088-CE90ABE4A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Line 96">
              <a:extLst>
                <a:ext uri="{FF2B5EF4-FFF2-40B4-BE49-F238E27FC236}">
                  <a16:creationId xmlns:a16="http://schemas.microsoft.com/office/drawing/2014/main" id="{4CD05DDA-2212-4685-8155-7AB795F41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Line 97">
              <a:extLst>
                <a:ext uri="{FF2B5EF4-FFF2-40B4-BE49-F238E27FC236}">
                  <a16:creationId xmlns:a16="http://schemas.microsoft.com/office/drawing/2014/main" id="{22318CEA-61ED-438B-83CC-75FA4DED6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99783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CSMA/CD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  <p:sp>
        <p:nvSpPr>
          <p:cNvPr id="37" name="Rectangle 9">
            <a:extLst>
              <a:ext uri="{FF2B5EF4-FFF2-40B4-BE49-F238E27FC236}">
                <a16:creationId xmlns:a16="http://schemas.microsoft.com/office/drawing/2014/main" id="{07F5FC50-FA1D-493F-86E0-96D1326C70C1}"/>
              </a:ext>
            </a:extLst>
          </p:cNvPr>
          <p:cNvSpPr txBox="1">
            <a:spLocks noChangeArrowheads="1"/>
          </p:cNvSpPr>
          <p:nvPr/>
        </p:nvSpPr>
        <p:spPr>
          <a:xfrm>
            <a:off x="464030" y="165082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CSMA/CS reduces the amount of time wasted in collisions</a:t>
            </a:r>
          </a:p>
          <a:p>
            <a:pPr lvl="1">
              <a:defRPr/>
            </a:pPr>
            <a:r>
              <a:rPr lang="en-US" sz="2000" dirty="0"/>
              <a:t>transmission aborted on collision detection</a:t>
            </a:r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75" name="Picture 3" descr="5">
            <a:extLst>
              <a:ext uri="{FF2B5EF4-FFF2-40B4-BE49-F238E27FC236}">
                <a16:creationId xmlns:a16="http://schemas.microsoft.com/office/drawing/2014/main" id="{9F86AEB1-A02C-4D47-A446-61C1AA62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29">
            <a:extLst>
              <a:ext uri="{FF2B5EF4-FFF2-40B4-BE49-F238E27FC236}">
                <a16:creationId xmlns:a16="http://schemas.microsoft.com/office/drawing/2014/main" id="{3EBDC38E-0AC3-4C00-8112-3A2ACC10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852BEC37-4C3A-4EA0-8EB0-EEC8DBC87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8" name="Group 30">
            <a:extLst>
              <a:ext uri="{FF2B5EF4-FFF2-40B4-BE49-F238E27FC236}">
                <a16:creationId xmlns:a16="http://schemas.microsoft.com/office/drawing/2014/main" id="{1EF6FD55-342B-43EB-A1A1-94AD4A580CF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79" name="Line 23">
              <a:extLst>
                <a:ext uri="{FF2B5EF4-FFF2-40B4-BE49-F238E27FC236}">
                  <a16:creationId xmlns:a16="http://schemas.microsoft.com/office/drawing/2014/main" id="{05192692-61F9-4A11-8D00-648C0F589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Line 24">
              <a:extLst>
                <a:ext uri="{FF2B5EF4-FFF2-40B4-BE49-F238E27FC236}">
                  <a16:creationId xmlns:a16="http://schemas.microsoft.com/office/drawing/2014/main" id="{6B086872-CF78-4114-9F81-8F00CB7FF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Line 25">
              <a:extLst>
                <a:ext uri="{FF2B5EF4-FFF2-40B4-BE49-F238E27FC236}">
                  <a16:creationId xmlns:a16="http://schemas.microsoft.com/office/drawing/2014/main" id="{C948DA80-0028-48F9-86EA-05AC15B0B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Line 26">
              <a:extLst>
                <a:ext uri="{FF2B5EF4-FFF2-40B4-BE49-F238E27FC236}">
                  <a16:creationId xmlns:a16="http://schemas.microsoft.com/office/drawing/2014/main" id="{954E1FA6-6F46-4E72-B6AD-0B2C5D6E6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7">
              <a:extLst>
                <a:ext uri="{FF2B5EF4-FFF2-40B4-BE49-F238E27FC236}">
                  <a16:creationId xmlns:a16="http://schemas.microsoft.com/office/drawing/2014/main" id="{E0932E9A-FD69-401B-BCBF-22F5636B4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4" name="Group 11">
            <a:extLst>
              <a:ext uri="{FF2B5EF4-FFF2-40B4-BE49-F238E27FC236}">
                <a16:creationId xmlns:a16="http://schemas.microsoft.com/office/drawing/2014/main" id="{597E8D4D-89F7-45B0-BA9E-8C081DC64B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5" name="Picture 12" descr="desktop_computer_stylized_medium">
              <a:extLst>
                <a:ext uri="{FF2B5EF4-FFF2-40B4-BE49-F238E27FC236}">
                  <a16:creationId xmlns:a16="http://schemas.microsoft.com/office/drawing/2014/main" id="{50B3471F-8651-4B57-9103-334ACF7F9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577DAD2-ACEC-4B16-86A0-14EED9799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4">
            <a:extLst>
              <a:ext uri="{FF2B5EF4-FFF2-40B4-BE49-F238E27FC236}">
                <a16:creationId xmlns:a16="http://schemas.microsoft.com/office/drawing/2014/main" id="{0B9E0CBA-1282-46D6-8990-4C5E78DC757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88" name="Picture 15" descr="desktop_computer_stylized_medium">
              <a:extLst>
                <a:ext uri="{FF2B5EF4-FFF2-40B4-BE49-F238E27FC236}">
                  <a16:creationId xmlns:a16="http://schemas.microsoft.com/office/drawing/2014/main" id="{45D0232F-65D5-4618-BCC2-F7A0D7003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50BDF348-797D-4B7F-ACD8-C79D5145B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7">
            <a:extLst>
              <a:ext uri="{FF2B5EF4-FFF2-40B4-BE49-F238E27FC236}">
                <a16:creationId xmlns:a16="http://schemas.microsoft.com/office/drawing/2014/main" id="{591E2528-B9A4-42D0-A015-51260771AF8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1" name="Picture 18" descr="desktop_computer_stylized_medium">
              <a:extLst>
                <a:ext uri="{FF2B5EF4-FFF2-40B4-BE49-F238E27FC236}">
                  <a16:creationId xmlns:a16="http://schemas.microsoft.com/office/drawing/2014/main" id="{7F64CB53-CDE6-4FB0-BEAD-136F6A24F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106DD7E6-07CE-4AC0-89C8-2B2ACEB04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20">
            <a:extLst>
              <a:ext uri="{FF2B5EF4-FFF2-40B4-BE49-F238E27FC236}">
                <a16:creationId xmlns:a16="http://schemas.microsoft.com/office/drawing/2014/main" id="{FE1A9661-71E5-42CE-8D52-F0EA7827827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4" name="Picture 21" descr="desktop_computer_stylized_medium">
              <a:extLst>
                <a:ext uri="{FF2B5EF4-FFF2-40B4-BE49-F238E27FC236}">
                  <a16:creationId xmlns:a16="http://schemas.microsoft.com/office/drawing/2014/main" id="{D0BE27AD-838F-4295-B450-637F57711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F22A0E96-8DDE-45FE-B636-762B0B05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0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CSMA/CD Algorithm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849CE19-78D0-4A7F-945B-BED18CBA242D}"/>
              </a:ext>
            </a:extLst>
          </p:cNvPr>
          <p:cNvSpPr txBox="1">
            <a:spLocks noChangeArrowheads="1"/>
          </p:cNvSpPr>
          <p:nvPr/>
        </p:nvSpPr>
        <p:spPr>
          <a:xfrm>
            <a:off x="305608" y="1513440"/>
            <a:ext cx="10181673" cy="242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NIC receives datagram from network layer, creates frame</a:t>
            </a:r>
          </a:p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If NIC senses channel: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idle: </a:t>
            </a:r>
            <a:r>
              <a:rPr lang="en-US" sz="2000" dirty="0"/>
              <a:t>start frame transmission. 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busy: </a:t>
            </a:r>
            <a:r>
              <a:rPr lang="en-US" sz="2000" dirty="0"/>
              <a:t>wait until channel idle, then transmit</a:t>
            </a:r>
          </a:p>
          <a:p>
            <a:pPr marL="457200" indent="-339725">
              <a:buFont typeface="+mj-lt"/>
              <a:buAutoNum type="arabicPeriod"/>
              <a:defRPr/>
            </a:pPr>
            <a:r>
              <a:rPr lang="en-US" sz="2400" dirty="0"/>
              <a:t>If NIC transmits entire frame without collision, NIC is done with frame!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1AA560D-C28F-4519-B6F7-4E8FB0E5823C}"/>
              </a:ext>
            </a:extLst>
          </p:cNvPr>
          <p:cNvSpPr txBox="1">
            <a:spLocks noChangeArrowheads="1"/>
          </p:cNvSpPr>
          <p:nvPr/>
        </p:nvSpPr>
        <p:spPr>
          <a:xfrm>
            <a:off x="283108" y="3856384"/>
            <a:ext cx="9234965" cy="24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If NIC detects another transmission while sending:  abort, send jam signal</a:t>
            </a:r>
          </a:p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After aborting, NIC enters </a:t>
            </a:r>
            <a:r>
              <a:rPr lang="en-US" sz="2400" i="1" dirty="0">
                <a:solidFill>
                  <a:srgbClr val="C00000"/>
                </a:solidFill>
              </a:rPr>
              <a:t>binary (exponential) </a:t>
            </a:r>
            <a:r>
              <a:rPr lang="en-US" sz="2400" i="1" dirty="0" err="1">
                <a:solidFill>
                  <a:srgbClr val="C00000"/>
                </a:solidFill>
              </a:rPr>
              <a:t>backoff</a:t>
            </a:r>
            <a:r>
              <a:rPr lang="en-US" sz="2400" i="1" dirty="0">
                <a:solidFill>
                  <a:srgbClr val="C00000"/>
                </a:solidFill>
              </a:rPr>
              <a:t>: </a:t>
            </a:r>
          </a:p>
          <a:p>
            <a:pPr marL="1085850" lvl="1" indent="-274638">
              <a:defRPr/>
            </a:pPr>
            <a:r>
              <a:rPr lang="en-US" sz="2000" dirty="0"/>
              <a:t>after </a:t>
            </a:r>
            <a:r>
              <a:rPr lang="en-US" sz="2000" i="1" dirty="0"/>
              <a:t>n</a:t>
            </a:r>
            <a:r>
              <a:rPr lang="en-US" sz="2000" dirty="0"/>
              <a:t> collisions, NIC chooses </a:t>
            </a:r>
            <a:r>
              <a:rPr lang="en-US" sz="2000" i="1" dirty="0"/>
              <a:t>K </a:t>
            </a:r>
            <a:r>
              <a:rPr lang="en-US" sz="2000" dirty="0"/>
              <a:t>at random from </a:t>
            </a:r>
            <a:r>
              <a:rPr lang="en-US" sz="2000" i="1" dirty="0"/>
              <a:t>{0,1,2, …, 2</a:t>
            </a:r>
            <a:r>
              <a:rPr lang="en-US" sz="2000" b="1" i="1" baseline="30000" dirty="0"/>
              <a:t>m</a:t>
            </a:r>
            <a:r>
              <a:rPr lang="en-US" sz="2000" i="1" dirty="0"/>
              <a:t>-1}</a:t>
            </a:r>
            <a:r>
              <a:rPr lang="en-US" sz="2000" dirty="0"/>
              <a:t>. </a:t>
            </a:r>
          </a:p>
          <a:p>
            <a:pPr marL="811212" lvl="1" indent="0">
              <a:buNone/>
              <a:defRPr/>
            </a:pPr>
            <a:r>
              <a:rPr lang="en-US" sz="2000" dirty="0"/>
              <a:t>	   NIC waits </a:t>
            </a:r>
            <a:r>
              <a:rPr lang="en-US" sz="2000" i="1" dirty="0"/>
              <a:t>K</a:t>
            </a:r>
            <a:r>
              <a:rPr lang="el-GR" sz="2000" dirty="0"/>
              <a:t>·</a:t>
            </a:r>
            <a:r>
              <a:rPr lang="en-US" sz="2000" dirty="0"/>
              <a:t>512 bit times, returns to Step 2</a:t>
            </a:r>
          </a:p>
          <a:p>
            <a:pPr marL="1085850" lvl="1" indent="-274638">
              <a:defRPr/>
            </a:pPr>
            <a:r>
              <a:rPr lang="en-US" sz="2000" dirty="0"/>
              <a:t>more collisions: longer </a:t>
            </a:r>
            <a:r>
              <a:rPr lang="en-US" sz="2000" dirty="0" err="1"/>
              <a:t>backoff</a:t>
            </a:r>
            <a:r>
              <a:rPr lang="en-US" sz="2000" dirty="0"/>
              <a:t> interval</a:t>
            </a:r>
          </a:p>
          <a:p>
            <a:pPr>
              <a:buFont typeface="Wingdings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7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424747F-3E82-41DF-8052-26784496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8" y="1586948"/>
            <a:ext cx="109728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prop</a:t>
            </a:r>
            <a:r>
              <a:rPr lang="en-US" sz="2400" kern="0" dirty="0"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trans</a:t>
            </a:r>
            <a:r>
              <a:rPr lang="en-US" sz="2400" kern="0" dirty="0">
                <a:cs typeface="+mn-cs"/>
              </a:rPr>
              <a:t> = time to transmit max-size frame</a:t>
            </a: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r>
              <a:rPr lang="en-US" sz="2400" kern="0" dirty="0">
                <a:cs typeface="+mn-cs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prop</a:t>
            </a:r>
            <a:r>
              <a:rPr lang="en-US" kern="0" dirty="0"/>
              <a:t>  goes to 0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trans</a:t>
            </a:r>
            <a:r>
              <a:rPr lang="en-US" kern="0" dirty="0"/>
              <a:t>  goes to infinity</a:t>
            </a:r>
          </a:p>
          <a:p>
            <a:pPr marL="277813" indent="-277813">
              <a:defRPr/>
            </a:pPr>
            <a:r>
              <a:rPr lang="en-US" sz="2400" kern="0" dirty="0">
                <a:cs typeface="+mn-cs"/>
              </a:rPr>
              <a:t>better performance than ALOHA: and simple, cheap, decentralized</a:t>
            </a:r>
            <a:r>
              <a:rPr lang="en-US" kern="0" dirty="0">
                <a:cs typeface="+mn-cs"/>
              </a:rPr>
              <a:t>!</a:t>
            </a:r>
            <a:endParaRPr lang="en-US" sz="2400" kern="0" dirty="0">
              <a:cs typeface="+mn-cs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3DA2C36-2877-4A96-A387-770F8AFA6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05583"/>
              </p:ext>
            </p:extLst>
          </p:nvPr>
        </p:nvGraphicFramePr>
        <p:xfrm>
          <a:off x="1197791" y="2514531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Equation" r:id="rId5" imgW="1422400" imgH="393700" progId="Equation.3">
                  <p:embed/>
                </p:oleObj>
              </mc:Choice>
              <mc:Fallback>
                <p:oleObj name="Equation" r:id="rId5" imgW="1422400" imgH="39370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D18DDED1-1FBF-6E4E-BD7D-37437660C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791" y="2514531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3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32-bit IP address: </a:t>
            </a:r>
          </a:p>
          <a:p>
            <a:pPr lvl="1">
              <a:defRPr/>
            </a:pPr>
            <a:r>
              <a:rPr lang="en-US" i="1" dirty="0"/>
              <a:t>network-layer</a:t>
            </a:r>
            <a:r>
              <a:rPr lang="en-US" dirty="0"/>
              <a:t> address for interface</a:t>
            </a:r>
          </a:p>
          <a:p>
            <a:pPr lvl="1">
              <a:defRPr/>
            </a:pPr>
            <a:r>
              <a:rPr lang="en-US" dirty="0"/>
              <a:t>used for layer 3 (network layer) forwarding</a:t>
            </a:r>
          </a:p>
          <a:p>
            <a:pPr lvl="1">
              <a:defRPr/>
            </a:pPr>
            <a:r>
              <a:rPr lang="en-US" dirty="0"/>
              <a:t>e.g.: 128.119.40.136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259702"/>
            <a:ext cx="8112431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MAC (or LAN or physical or Ethernet) address: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function: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0000A8"/>
                </a:solidFill>
              </a:rPr>
              <a:t>used “locally” to get frame from one interface to another physically-connected interface (same subnet, in IP-addressing sense)</a:t>
            </a:r>
          </a:p>
          <a:p>
            <a:pPr lvl="1">
              <a:defRPr/>
            </a:pPr>
            <a:r>
              <a:rPr lang="en-US" dirty="0"/>
              <a:t>48-bit MAC address (for most LANs) burned in NIC ROM, also sometimes software settable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1008965"/>
            <a:chOff x="912934" y="5533272"/>
            <a:chExt cx="10903227" cy="1008965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7997" y="5895906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hexadecimal (base 16) notation</a:t>
              </a:r>
            </a:p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(each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numeral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” 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dirty="0"/>
                <a:t>e.g.: 1A-2F-BB-76-09-AD</a:t>
              </a:r>
            </a:p>
            <a:p>
              <a:pPr lvl="1">
                <a:defRPr/>
              </a:pPr>
              <a:endParaRPr lang="en-US" dirty="0">
                <a:latin typeface="Gill Sans MT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5C773B-F300-41B7-93BD-E6C500841CA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DFC41-E705-441F-8809-67B9382C77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553BF-D7C7-499D-B073-5B19C2B169B0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0" y="1569674"/>
            <a:ext cx="7226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Each interface on LAN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unique 48-bit </a:t>
            </a:r>
            <a:r>
              <a:rPr lang="en-US" sz="2400" i="0" dirty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400" i="0" dirty="0">
                <a:solidFill>
                  <a:srgbClr val="000000"/>
                </a:solidFill>
                <a:latin typeface="+mn-lt"/>
              </a:rPr>
              <a:t> address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i="0" dirty="0">
                <a:solidFill>
                  <a:srgbClr val="000000"/>
                </a:solidFill>
                <a:latin typeface="+mn-lt"/>
              </a:rPr>
              <a:t>LAN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(wired or wireless)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BDCC57-4E38-42BC-A96B-F864971B299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6C3DAB-10AA-445B-A93C-7728153ECFC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FED6CD6-51C9-4505-8EC6-63F7603AAA85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597522" y="1579537"/>
            <a:ext cx="8074529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MAC address allocation administered by IEEE</a:t>
            </a:r>
          </a:p>
          <a:p>
            <a:pPr marL="404813" indent="-274638">
              <a:defRPr/>
            </a:pPr>
            <a:r>
              <a:rPr lang="en-US" sz="2400" dirty="0"/>
              <a:t>manufacturer buys portion of MAC address space (to assure uniqueness)</a:t>
            </a:r>
          </a:p>
          <a:p>
            <a:pPr marL="404813" indent="-274638">
              <a:defRPr/>
            </a:pPr>
            <a:r>
              <a:rPr lang="en-US" sz="2400" dirty="0"/>
              <a:t>analogy:</a:t>
            </a:r>
          </a:p>
          <a:p>
            <a:pPr lvl="1">
              <a:defRPr/>
            </a:pPr>
            <a:r>
              <a:rPr lang="en-US" dirty="0"/>
              <a:t>MAC address: like Social Security Number</a:t>
            </a:r>
          </a:p>
          <a:p>
            <a:pPr lvl="1">
              <a:defRPr/>
            </a:pPr>
            <a:r>
              <a:rPr lang="en-US" dirty="0"/>
              <a:t>IP address: like postal address</a:t>
            </a:r>
          </a:p>
          <a:p>
            <a:pPr>
              <a:defRPr/>
            </a:pPr>
            <a:r>
              <a:rPr lang="en-US" sz="2400" dirty="0"/>
              <a:t> MAC flat address: portability </a:t>
            </a:r>
          </a:p>
          <a:p>
            <a:pPr lvl="1">
              <a:defRPr/>
            </a:pPr>
            <a:r>
              <a:rPr lang="en-US" dirty="0"/>
              <a:t>can move interface from one LAN to another</a:t>
            </a:r>
          </a:p>
          <a:p>
            <a:pPr lvl="1">
              <a:defRPr/>
            </a:pPr>
            <a:r>
              <a:rPr lang="en-US" dirty="0"/>
              <a:t>recall IP address </a:t>
            </a:r>
            <a:r>
              <a:rPr lang="en-US" i="1" dirty="0"/>
              <a:t>not</a:t>
            </a:r>
            <a:r>
              <a:rPr lang="en-US" dirty="0"/>
              <a:t> portable: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A2EE7-9EB5-4835-83B4-F53D00C7E5E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289B5-161B-4EEC-9F8E-120E4C3C215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397661C-3693-4683-9607-8879F2C9DC9D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5989133" y="2018227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solidFill>
                  <a:srgbClr val="0000A8"/>
                </a:solidFill>
              </a:rPr>
              <a:t>ARP table: </a:t>
            </a:r>
            <a:r>
              <a:rPr lang="en-US" sz="2400" dirty="0"/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0" y="1442633"/>
            <a:ext cx="110343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Question:</a:t>
            </a:r>
            <a:r>
              <a:rPr lang="en-US" sz="2400" i="0" dirty="0">
                <a:solidFill>
                  <a:srgbClr val="0000A8"/>
                </a:solidFill>
                <a:latin typeface="+mn-lt"/>
                <a:cs typeface="+mn-cs"/>
              </a:rPr>
              <a:t> </a:t>
            </a:r>
            <a:r>
              <a:rPr lang="en-US" sz="2400" i="0" dirty="0">
                <a:latin typeface="+mn-lt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+mn-lt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22399" y="2817575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/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/>
              <a:t>          </a:t>
            </a:r>
            <a:r>
              <a:rPr lang="en-US" sz="2400" dirty="0">
                <a:solidFill>
                  <a:srgbClr val="0000A8"/>
                </a:solidFill>
              </a:rPr>
              <a:t>&lt; IP address; MAC address; TTL&gt;</a:t>
            </a:r>
          </a:p>
          <a:p>
            <a:pPr lvl="1">
              <a:defRPr/>
            </a:pPr>
            <a:r>
              <a:rPr lang="en-US" dirty="0"/>
              <a:t>TTL (Time To Live): time after which address mapping will be forgotten (typically 20 min)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14E1B9-1484-495B-893F-20774977D71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272337D-0D86-4F19-8AB8-E5A5C865C389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2A41EA3B-80F5-47A9-96EA-D000642DE19D}"/>
              </a:ext>
            </a:extLst>
          </p:cNvPr>
          <p:cNvSpPr/>
          <p:nvPr/>
        </p:nvSpPr>
        <p:spPr>
          <a:xfrm>
            <a:off x="393111" y="727493"/>
            <a:ext cx="452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ARP: Address Resolution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9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29898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broadcasts ARP query, containing B's IP </a:t>
              </a:r>
              <a:r>
                <a:rPr lang="en-US" sz="2000" dirty="0" err="1"/>
                <a:t>addr</a:t>
              </a:r>
              <a:endParaRPr lang="en-US" sz="2000" dirty="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destination MAC address = 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Source MAC:  </a:t>
              </a:r>
              <a:r>
                <a:rPr lang="en-US" sz="1600" dirty="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Source IP: </a:t>
              </a:r>
              <a:r>
                <a:rPr lang="en-US" sz="1600" dirty="0"/>
                <a:t>137.196.7.23</a:t>
              </a:r>
              <a:r>
                <a:rPr lang="en-US" sz="1600" dirty="0">
                  <a:cs typeface="Courier New" panose="02070309020205020404" pitchFamily="49" charset="0"/>
                </a:rPr>
                <a:t> </a:t>
              </a:r>
            </a:p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Ethernet frame (sent to </a:t>
            </a:r>
            <a:r>
              <a:rPr lang="en-US" sz="1600" dirty="0"/>
              <a:t>FF-FF-FF-FF-FF-FF)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55D6AD-8C03-499F-8579-6BA5B069B1D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1B4C79-A41C-4C25-885B-FEE0409035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C3B7561-316F-4095-A55A-CCAA44832892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50697" y="1329165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B</a:t>
              </a:r>
              <a:r>
                <a:rPr lang="en-US" sz="2000" dirty="0"/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600" dirty="0"/>
                <a:t>Target MAC address: </a:t>
              </a:r>
              <a:endParaRPr lang="en-US" sz="1400" dirty="0"/>
            </a:p>
            <a:p>
              <a:r>
                <a:rPr lang="en-US" sz="1600" dirty="0">
                  <a:solidFill>
                    <a:srgbClr val="000000"/>
                  </a:solidFill>
                </a:rPr>
                <a:t>                    58-23-D7-FA-20-B0</a:t>
              </a:r>
              <a:endParaRPr lang="en-US" sz="1600" dirty="0"/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ARP message into Ethernet frame (sent to </a:t>
            </a:r>
            <a:r>
              <a:rPr lang="en-US" sz="1600" dirty="0">
                <a:solidFill>
                  <a:srgbClr val="000000"/>
                </a:solidFill>
              </a:rPr>
              <a:t>71-65-F7-2B-08-53</a:t>
            </a:r>
            <a:r>
              <a:rPr lang="en-US" sz="1600" dirty="0"/>
              <a:t>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8EDB71-15B4-4718-85DE-0E290E1A608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FB95D6-09B9-4781-B836-054E5566E2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9804FF-9AD7-411E-B207-1422D455E4DA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8410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       </a:t>
              </a:r>
              <a:r>
                <a:rPr lang="en-US" sz="1400" i="0" dirty="0">
                  <a:latin typeface="Arial" charset="0"/>
                  <a:cs typeface="+mn-cs"/>
                </a:rPr>
                <a:t>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F2C7286-2889-41C3-B980-34837C426D1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754F2AD-50E7-4F6A-B6F7-35AF77D2E89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2723B67-4F05-4E96-A095-2C9312D74BA4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1482270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sz="2400" dirty="0"/>
              <a:t>Walkthrough</a:t>
            </a:r>
            <a:r>
              <a:rPr lang="en-US" sz="2400" dirty="0">
                <a:solidFill>
                  <a:srgbClr val="CC0000"/>
                </a:solidFill>
              </a:rPr>
              <a:t>: sending a  datagram from </a:t>
            </a:r>
            <a:r>
              <a:rPr lang="en-US" sz="2400" i="1" dirty="0">
                <a:solidFill>
                  <a:srgbClr val="CC0000"/>
                </a:solidFill>
              </a:rPr>
              <a:t>A</a:t>
            </a:r>
            <a:r>
              <a:rPr lang="en-US" sz="2400" dirty="0">
                <a:solidFill>
                  <a:srgbClr val="CC0000"/>
                </a:solidFill>
              </a:rPr>
              <a:t> to </a:t>
            </a:r>
            <a:r>
              <a:rPr lang="en-US" sz="2400" i="1" dirty="0">
                <a:solidFill>
                  <a:srgbClr val="CC0000"/>
                </a:solidFill>
              </a:rPr>
              <a:t>B</a:t>
            </a:r>
            <a:r>
              <a:rPr lang="en-US" sz="2400" dirty="0">
                <a:solidFill>
                  <a:srgbClr val="CC0000"/>
                </a:solidFill>
              </a:rPr>
              <a:t> via </a:t>
            </a:r>
            <a:r>
              <a:rPr lang="en-US" sz="2400" i="1" dirty="0">
                <a:solidFill>
                  <a:srgbClr val="CC0000"/>
                </a:solidFill>
              </a:rPr>
              <a:t>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2355876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that: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B’s IP address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IP address of first hop router, R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R’s MAC address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4DA5A-6287-4168-B8D0-5409AB0D35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D9BDCA-4A6D-4F5A-9C7D-D1CFFAE428F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56DC1D2-3EE9-4B8E-B05C-73474C158C60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7742691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link-layer frame containing A-to-B IP datagram</a:t>
            </a:r>
          </a:p>
          <a:p>
            <a:pPr marL="574675" lvl="1" indent="-231775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R's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MAC address is frame’s destination</a:t>
            </a:r>
            <a:endParaRPr lang="en-US" sz="32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D14BB6B3-C0C7-4E9C-BBC3-1711F3394583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5A7C890-5111-4285-ADF8-EC7C96812DF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A8F5FF4B-FC7A-4CB0-83D8-D66F2DA6A308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FAB006-04A6-4339-8D0B-69A149C1C6B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3D7FDBD-4853-4A3C-BE9E-095A5F6C8B1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BD5273B-D2DF-45BF-B0CC-97F00EF9B562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60353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src: 111.111.111.111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1A-23-F9-CD-06-9B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49-BD-D2-C7-56-2A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65D44-8B1C-48D5-B24B-0A2E894DA88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C83FCD0-7179-44D5-9593-A9F3A211E51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46CADC3A-EF38-4FEF-906C-91F25E00EE89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1A-23-F9-CD-06-9B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49-BD-D2-C7-56-2A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839" y="2685701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Transmits link-layer frame</a:t>
            </a:r>
            <a:endParaRPr lang="en-US" sz="3200" i="0" dirty="0"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902680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8797907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8BEC94-8368-4C3E-ACA9-2A6A07318BD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B5FB8E7-1F31-4CDF-B337-257D02D89E71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9F70355-990D-4928-84C0-F988463D21A6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passes datagram up protocol stack to IP</a:t>
            </a:r>
            <a:endParaRPr lang="en-US" sz="3200" i="0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C4C6265-D0A3-466C-9AA5-044DCD5E896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C50C362-C74A-4111-9920-A90B1308A69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ADF87-02DC-4725-A8C2-F385A405B6DF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432474" y="69088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Introduction to Link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62" name="Text Box 467">
            <a:extLst>
              <a:ext uri="{FF2B5EF4-FFF2-40B4-BE49-F238E27FC236}">
                <a16:creationId xmlns:a16="http://schemas.microsoft.com/office/drawing/2014/main" id="{BF8AA900-795A-4DA8-AEEB-2C1E7A48C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330" y="5629003"/>
            <a:ext cx="5781283" cy="10368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link layer </a:t>
            </a:r>
            <a:r>
              <a:rPr lang="en-US" sz="2400" dirty="0">
                <a:latin typeface="+mn-lt"/>
                <a:cs typeface="+mn-cs"/>
              </a:rPr>
              <a:t>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transferring datagram from one node 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physically adjacent </a:t>
            </a:r>
            <a:r>
              <a:rPr lang="en-US" sz="2400" dirty="0">
                <a:latin typeface="+mn-lt"/>
                <a:cs typeface="+mn-cs"/>
              </a:rPr>
              <a:t>node over a li</a:t>
            </a:r>
            <a:r>
              <a:rPr lang="en-US" sz="2400" i="0" dirty="0">
                <a:latin typeface="+mn-lt"/>
                <a:cs typeface="+mn-cs"/>
              </a:rPr>
              <a:t>nk</a:t>
            </a:r>
            <a:endParaRPr lang="en-US" i="0" dirty="0">
              <a:latin typeface="+mn-lt"/>
              <a:cs typeface="+mn-cs"/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6D17384F-C95B-4315-ACD2-00BE25B28253}"/>
              </a:ext>
            </a:extLst>
          </p:cNvPr>
          <p:cNvSpPr/>
          <p:nvPr/>
        </p:nvSpPr>
        <p:spPr>
          <a:xfrm>
            <a:off x="4426501" y="5498259"/>
            <a:ext cx="5949456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9">
            <a:extLst>
              <a:ext uri="{FF2B5EF4-FFF2-40B4-BE49-F238E27FC236}">
                <a16:creationId xmlns:a16="http://schemas.microsoft.com/office/drawing/2014/main" id="{168B15D9-2757-4A9C-B0E1-2C8BC74908FD}"/>
              </a:ext>
            </a:extLst>
          </p:cNvPr>
          <p:cNvSpPr/>
          <p:nvPr/>
        </p:nvSpPr>
        <p:spPr>
          <a:xfrm>
            <a:off x="2382006" y="3020860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Freeform 417">
            <a:extLst>
              <a:ext uri="{FF2B5EF4-FFF2-40B4-BE49-F238E27FC236}">
                <a16:creationId xmlns:a16="http://schemas.microsoft.com/office/drawing/2014/main" id="{944596A7-0648-4BA4-B9D8-6AE3515DE816}"/>
              </a:ext>
            </a:extLst>
          </p:cNvPr>
          <p:cNvSpPr>
            <a:spLocks/>
          </p:cNvSpPr>
          <p:nvPr/>
        </p:nvSpPr>
        <p:spPr bwMode="auto">
          <a:xfrm>
            <a:off x="670894" y="1781117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7" name="Group 418">
            <a:extLst>
              <a:ext uri="{FF2B5EF4-FFF2-40B4-BE49-F238E27FC236}">
                <a16:creationId xmlns:a16="http://schemas.microsoft.com/office/drawing/2014/main" id="{1363415A-FAC1-460E-987D-6AF787EB218C}"/>
              </a:ext>
            </a:extLst>
          </p:cNvPr>
          <p:cNvGrpSpPr>
            <a:grpSpLocks/>
          </p:cNvGrpSpPr>
          <p:nvPr/>
        </p:nvGrpSpPr>
        <p:grpSpPr bwMode="auto">
          <a:xfrm>
            <a:off x="602168" y="3244333"/>
            <a:ext cx="1458912" cy="933450"/>
            <a:chOff x="2889" y="1631"/>
            <a:chExt cx="980" cy="743"/>
          </a:xfrm>
        </p:grpSpPr>
        <p:sp>
          <p:nvSpPr>
            <p:cNvPr id="1109" name="Rectangle 419">
              <a:extLst>
                <a:ext uri="{FF2B5EF4-FFF2-40B4-BE49-F238E27FC236}">
                  <a16:creationId xmlns:a16="http://schemas.microsoft.com/office/drawing/2014/main" id="{CABA383D-A1A8-4127-976E-6BC6F935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10" name="AutoShape 420">
              <a:extLst>
                <a:ext uri="{FF2B5EF4-FFF2-40B4-BE49-F238E27FC236}">
                  <a16:creationId xmlns:a16="http://schemas.microsoft.com/office/drawing/2014/main" id="{E91F36F4-1C17-4C80-B223-685CE39E2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68" name="Freeform 427">
            <a:extLst>
              <a:ext uri="{FF2B5EF4-FFF2-40B4-BE49-F238E27FC236}">
                <a16:creationId xmlns:a16="http://schemas.microsoft.com/office/drawing/2014/main" id="{A2023FDE-F35C-4205-90B7-5B97D08D4D40}"/>
              </a:ext>
            </a:extLst>
          </p:cNvPr>
          <p:cNvSpPr>
            <a:spLocks/>
          </p:cNvSpPr>
          <p:nvPr/>
        </p:nvSpPr>
        <p:spPr bwMode="auto">
          <a:xfrm>
            <a:off x="1109219" y="4638216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9" name="Text Box 580">
            <a:extLst>
              <a:ext uri="{FF2B5EF4-FFF2-40B4-BE49-F238E27FC236}">
                <a16:creationId xmlns:a16="http://schemas.microsoft.com/office/drawing/2014/main" id="{D6351AC8-D503-433A-889D-5CF939FC7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092" y="1443543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570" name="Text Box 580">
            <a:extLst>
              <a:ext uri="{FF2B5EF4-FFF2-40B4-BE49-F238E27FC236}">
                <a16:creationId xmlns:a16="http://schemas.microsoft.com/office/drawing/2014/main" id="{922DFD2A-6DCE-4762-B697-94BF671E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26" y="5734857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571" name="Freeform 19">
            <a:extLst>
              <a:ext uri="{FF2B5EF4-FFF2-40B4-BE49-F238E27FC236}">
                <a16:creationId xmlns:a16="http://schemas.microsoft.com/office/drawing/2014/main" id="{49AF39AE-8CF7-4A3E-8967-669E7B3E7243}"/>
              </a:ext>
            </a:extLst>
          </p:cNvPr>
          <p:cNvSpPr/>
          <p:nvPr/>
        </p:nvSpPr>
        <p:spPr>
          <a:xfrm>
            <a:off x="3618964" y="3134622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0D1B050B-E993-4D35-8E7B-EE0AB969BA0F}"/>
              </a:ext>
            </a:extLst>
          </p:cNvPr>
          <p:cNvGrpSpPr/>
          <p:nvPr/>
        </p:nvGrpSpPr>
        <p:grpSpPr>
          <a:xfrm>
            <a:off x="4234518" y="3883132"/>
            <a:ext cx="687393" cy="721548"/>
            <a:chOff x="5203089" y="1751190"/>
            <a:chExt cx="858331" cy="662414"/>
          </a:xfrm>
        </p:grpSpPr>
        <p:sp>
          <p:nvSpPr>
            <p:cNvPr id="1101" name="Freeform 21">
              <a:extLst>
                <a:ext uri="{FF2B5EF4-FFF2-40B4-BE49-F238E27FC236}">
                  <a16:creationId xmlns:a16="http://schemas.microsoft.com/office/drawing/2014/main" id="{B7014B90-6D7C-4A24-8FF7-7DBCB7C928C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Freeform 22">
              <a:extLst>
                <a:ext uri="{FF2B5EF4-FFF2-40B4-BE49-F238E27FC236}">
                  <a16:creationId xmlns:a16="http://schemas.microsoft.com/office/drawing/2014/main" id="{94B444D1-784D-46A0-B938-1B1837A08BB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BA2850F-778E-4F96-8EB6-C391913C612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CDD4AE15-8F2A-4EAB-A331-EA2D420B4D9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E531752-81B9-4B8B-AD4D-EFE59D820498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428932C0-BC54-4C97-8906-CA647DB47DF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CAE7C4E0-FA67-4300-B110-F0F5578FE74A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0D476368-6BAC-4571-8A15-BDFA2BD13EF9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24A7369-9FA0-4B7A-AD02-C715B1A025A0}"/>
              </a:ext>
            </a:extLst>
          </p:cNvPr>
          <p:cNvGrpSpPr/>
          <p:nvPr/>
        </p:nvGrpSpPr>
        <p:grpSpPr>
          <a:xfrm>
            <a:off x="4167989" y="3149253"/>
            <a:ext cx="594613" cy="648336"/>
            <a:chOff x="5203089" y="1751190"/>
            <a:chExt cx="858331" cy="662414"/>
          </a:xfrm>
        </p:grpSpPr>
        <p:sp>
          <p:nvSpPr>
            <p:cNvPr id="1093" name="Freeform 30">
              <a:extLst>
                <a:ext uri="{FF2B5EF4-FFF2-40B4-BE49-F238E27FC236}">
                  <a16:creationId xmlns:a16="http://schemas.microsoft.com/office/drawing/2014/main" id="{CF070009-C1F9-4398-9210-AF4F35C552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Freeform 31">
              <a:extLst>
                <a:ext uri="{FF2B5EF4-FFF2-40B4-BE49-F238E27FC236}">
                  <a16:creationId xmlns:a16="http://schemas.microsoft.com/office/drawing/2014/main" id="{693E8077-70C1-402B-ACA5-971F76606D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3448B89A-B31B-42CE-AAE3-DD462A2FD9F3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CBBFB690-312C-48E2-9C57-42C713C73700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5B84632A-1151-437E-814D-A7340149CA6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AB7A865B-B084-46E8-B9D1-30C76223962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B7C987D1-1BAC-4960-B472-FE52A2867D25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63EBBF9F-D0EE-4009-AF12-D0F090BC4D9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Freeform 38">
            <a:extLst>
              <a:ext uri="{FF2B5EF4-FFF2-40B4-BE49-F238E27FC236}">
                <a16:creationId xmlns:a16="http://schemas.microsoft.com/office/drawing/2014/main" id="{FCA708A7-71D3-4156-A832-D00F0AC7944C}"/>
              </a:ext>
            </a:extLst>
          </p:cNvPr>
          <p:cNvSpPr/>
          <p:nvPr/>
        </p:nvSpPr>
        <p:spPr>
          <a:xfrm>
            <a:off x="2937631" y="1737124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88105B0E-C973-409B-BA18-C033BA12BAB7}"/>
              </a:ext>
            </a:extLst>
          </p:cNvPr>
          <p:cNvSpPr txBox="1"/>
          <p:nvPr/>
        </p:nvSpPr>
        <p:spPr>
          <a:xfrm>
            <a:off x="2824019" y="1806277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78F09FC-D1AE-4092-844A-437F63402009}"/>
              </a:ext>
            </a:extLst>
          </p:cNvPr>
          <p:cNvSpPr/>
          <p:nvPr/>
        </p:nvSpPr>
        <p:spPr>
          <a:xfrm>
            <a:off x="2675886" y="3632990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E630D026-3179-4C55-9C06-8493D73204D3}"/>
              </a:ext>
            </a:extLst>
          </p:cNvPr>
          <p:cNvSpPr txBox="1"/>
          <p:nvPr/>
        </p:nvSpPr>
        <p:spPr>
          <a:xfrm>
            <a:off x="4314585" y="4633019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30C9F00B-D75C-4ABD-85F1-836BFC3E00B7}"/>
              </a:ext>
            </a:extLst>
          </p:cNvPr>
          <p:cNvCxnSpPr>
            <a:cxnSpLocks/>
          </p:cNvCxnSpPr>
          <p:nvPr/>
        </p:nvCxnSpPr>
        <p:spPr>
          <a:xfrm flipH="1" flipV="1">
            <a:off x="3956738" y="3535207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15EF6D57-D3AA-4463-B3AD-59227F9381B9}"/>
              </a:ext>
            </a:extLst>
          </p:cNvPr>
          <p:cNvCxnSpPr>
            <a:cxnSpLocks/>
          </p:cNvCxnSpPr>
          <p:nvPr/>
        </p:nvCxnSpPr>
        <p:spPr>
          <a:xfrm flipH="1" flipV="1">
            <a:off x="4057653" y="3595766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77521396-2D99-49BA-8FC2-319B777CB7B2}"/>
              </a:ext>
            </a:extLst>
          </p:cNvPr>
          <p:cNvCxnSpPr>
            <a:cxnSpLocks/>
          </p:cNvCxnSpPr>
          <p:nvPr/>
        </p:nvCxnSpPr>
        <p:spPr>
          <a:xfrm flipV="1">
            <a:off x="4033715" y="3588503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BE80B800-FB9A-4496-971B-BF3573826CF2}"/>
              </a:ext>
            </a:extLst>
          </p:cNvPr>
          <p:cNvCxnSpPr>
            <a:cxnSpLocks/>
          </p:cNvCxnSpPr>
          <p:nvPr/>
        </p:nvCxnSpPr>
        <p:spPr>
          <a:xfrm flipH="1" flipV="1">
            <a:off x="3967592" y="3549978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8638AF60-0BD5-4EE0-BD5A-A59889B62748}"/>
              </a:ext>
            </a:extLst>
          </p:cNvPr>
          <p:cNvCxnSpPr>
            <a:cxnSpLocks/>
          </p:cNvCxnSpPr>
          <p:nvPr/>
        </p:nvCxnSpPr>
        <p:spPr>
          <a:xfrm flipH="1" flipV="1">
            <a:off x="3947438" y="4026724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DB11BDE3-8091-4555-86D2-CADFF0D2FFAA}"/>
              </a:ext>
            </a:extLst>
          </p:cNvPr>
          <p:cNvCxnSpPr>
            <a:cxnSpLocks/>
          </p:cNvCxnSpPr>
          <p:nvPr/>
        </p:nvCxnSpPr>
        <p:spPr>
          <a:xfrm flipH="1">
            <a:off x="3292013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F315FEA0-3780-406F-9AC3-F5739513CB29}"/>
              </a:ext>
            </a:extLst>
          </p:cNvPr>
          <p:cNvCxnSpPr>
            <a:cxnSpLocks/>
          </p:cNvCxnSpPr>
          <p:nvPr/>
        </p:nvCxnSpPr>
        <p:spPr>
          <a:xfrm flipH="1">
            <a:off x="2616434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740A0E1-BDB5-44C9-BCDE-1BAF5EFA904F}"/>
              </a:ext>
            </a:extLst>
          </p:cNvPr>
          <p:cNvCxnSpPr>
            <a:cxnSpLocks/>
          </p:cNvCxnSpPr>
          <p:nvPr/>
        </p:nvCxnSpPr>
        <p:spPr>
          <a:xfrm flipH="1">
            <a:off x="2673686" y="3462754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995EAE94-570E-4CFF-A865-49DCC15F6ED8}"/>
              </a:ext>
            </a:extLst>
          </p:cNvPr>
          <p:cNvCxnSpPr>
            <a:cxnSpLocks/>
          </p:cNvCxnSpPr>
          <p:nvPr/>
        </p:nvCxnSpPr>
        <p:spPr>
          <a:xfrm>
            <a:off x="3129887" y="3462754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D06777C-7120-48E7-B268-892A3D387D2F}"/>
              </a:ext>
            </a:extLst>
          </p:cNvPr>
          <p:cNvCxnSpPr/>
          <p:nvPr/>
        </p:nvCxnSpPr>
        <p:spPr>
          <a:xfrm>
            <a:off x="3534486" y="2709774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844D72-F68B-4F52-A07B-AF355379D782}"/>
              </a:ext>
            </a:extLst>
          </p:cNvPr>
          <p:cNvCxnSpPr>
            <a:cxnSpLocks/>
          </p:cNvCxnSpPr>
          <p:nvPr/>
        </p:nvCxnSpPr>
        <p:spPr>
          <a:xfrm flipH="1">
            <a:off x="3195537" y="2650095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9" name="Line 428">
            <a:extLst>
              <a:ext uri="{FF2B5EF4-FFF2-40B4-BE49-F238E27FC236}">
                <a16:creationId xmlns:a16="http://schemas.microsoft.com/office/drawing/2014/main" id="{4B980505-B3E4-4600-A16D-8B4D3BC30CC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86427" y="5206821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0" name="Line 430">
            <a:extLst>
              <a:ext uri="{FF2B5EF4-FFF2-40B4-BE49-F238E27FC236}">
                <a16:creationId xmlns:a16="http://schemas.microsoft.com/office/drawing/2014/main" id="{A49529B9-5CCC-43C9-BDAB-07A022DCE45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606744" y="5360368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Line 431">
            <a:extLst>
              <a:ext uri="{FF2B5EF4-FFF2-40B4-BE49-F238E27FC236}">
                <a16:creationId xmlns:a16="http://schemas.microsoft.com/office/drawing/2014/main" id="{788D9825-A857-4259-B1BB-615E43449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77" y="4793599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2" name="Line 432">
            <a:extLst>
              <a:ext uri="{FF2B5EF4-FFF2-40B4-BE49-F238E27FC236}">
                <a16:creationId xmlns:a16="http://schemas.microsoft.com/office/drawing/2014/main" id="{7DFF564C-5A66-4444-A578-5E23B8E79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6884" y="4793599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3" name="Line 433">
            <a:extLst>
              <a:ext uri="{FF2B5EF4-FFF2-40B4-BE49-F238E27FC236}">
                <a16:creationId xmlns:a16="http://schemas.microsoft.com/office/drawing/2014/main" id="{5FF3DEE2-1834-4A50-9233-F467A571E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8562" y="5063958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Line 435">
            <a:extLst>
              <a:ext uri="{FF2B5EF4-FFF2-40B4-BE49-F238E27FC236}">
                <a16:creationId xmlns:a16="http://schemas.microsoft.com/office/drawing/2014/main" id="{4EA5A7D1-8712-4B68-AB49-3E45BC59A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7025" y="5072416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5" name="Line 436">
            <a:extLst>
              <a:ext uri="{FF2B5EF4-FFF2-40B4-BE49-F238E27FC236}">
                <a16:creationId xmlns:a16="http://schemas.microsoft.com/office/drawing/2014/main" id="{AADE3843-D188-47D2-AB8B-D87DD8EF5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5185" y="5245552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6" name="Line 439">
            <a:extLst>
              <a:ext uri="{FF2B5EF4-FFF2-40B4-BE49-F238E27FC236}">
                <a16:creationId xmlns:a16="http://schemas.microsoft.com/office/drawing/2014/main" id="{1E01152E-915F-41AC-ACD5-B9FBB0513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635" y="5237334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7" name="Line 440">
            <a:extLst>
              <a:ext uri="{FF2B5EF4-FFF2-40B4-BE49-F238E27FC236}">
                <a16:creationId xmlns:a16="http://schemas.microsoft.com/office/drawing/2014/main" id="{C5AB1214-8F06-4EB9-BB8C-BEFD423DD9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85549" y="5263013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8" name="Line 441">
            <a:extLst>
              <a:ext uri="{FF2B5EF4-FFF2-40B4-BE49-F238E27FC236}">
                <a16:creationId xmlns:a16="http://schemas.microsoft.com/office/drawing/2014/main" id="{EB8661ED-86FA-45B5-AA08-250AF6A44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5549" y="5213130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9" name="Line 443">
            <a:extLst>
              <a:ext uri="{FF2B5EF4-FFF2-40B4-BE49-F238E27FC236}">
                <a16:creationId xmlns:a16="http://schemas.microsoft.com/office/drawing/2014/main" id="{9FDFA452-655A-417F-AC7E-A98257621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4596" y="3785052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0" name="Line 449">
            <a:extLst>
              <a:ext uri="{FF2B5EF4-FFF2-40B4-BE49-F238E27FC236}">
                <a16:creationId xmlns:a16="http://schemas.microsoft.com/office/drawing/2014/main" id="{5360EF12-EF51-41B3-BF73-ED6C9534A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3484" y="3996189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1" name="Line 428">
            <a:extLst>
              <a:ext uri="{FF2B5EF4-FFF2-40B4-BE49-F238E27FC236}">
                <a16:creationId xmlns:a16="http://schemas.microsoft.com/office/drawing/2014/main" id="{D294AA6E-B0AD-4358-AB8B-01FB5EA2AB7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82363" y="5538553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2" name="Line 440">
            <a:extLst>
              <a:ext uri="{FF2B5EF4-FFF2-40B4-BE49-F238E27FC236}">
                <a16:creationId xmlns:a16="http://schemas.microsoft.com/office/drawing/2014/main" id="{1AE71191-B15D-4CCF-927A-21617D6B4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43" y="4991644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53A9B690-D5CA-4983-84D1-E6FE484951C6}"/>
              </a:ext>
            </a:extLst>
          </p:cNvPr>
          <p:cNvCxnSpPr/>
          <p:nvPr/>
        </p:nvCxnSpPr>
        <p:spPr>
          <a:xfrm flipH="1">
            <a:off x="3497453" y="2124514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B73B4FEF-F58C-49F7-8E51-DD13C28EEBFB}"/>
              </a:ext>
            </a:extLst>
          </p:cNvPr>
          <p:cNvCxnSpPr/>
          <p:nvPr/>
        </p:nvCxnSpPr>
        <p:spPr>
          <a:xfrm flipH="1">
            <a:off x="3497453" y="2223395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DF4B68F5-538E-4C56-8352-19376BA610F8}"/>
              </a:ext>
            </a:extLst>
          </p:cNvPr>
          <p:cNvCxnSpPr/>
          <p:nvPr/>
        </p:nvCxnSpPr>
        <p:spPr>
          <a:xfrm flipH="1">
            <a:off x="4068953" y="2155588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46C5594E-AAF0-4ABE-8E82-DD2AFF75F03B}"/>
              </a:ext>
            </a:extLst>
          </p:cNvPr>
          <p:cNvCxnSpPr/>
          <p:nvPr/>
        </p:nvCxnSpPr>
        <p:spPr>
          <a:xfrm flipH="1">
            <a:off x="3538984" y="2674049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E8EF1A27-ED39-4D13-A1EA-AB4DFC92C445}"/>
              </a:ext>
            </a:extLst>
          </p:cNvPr>
          <p:cNvCxnSpPr/>
          <p:nvPr/>
        </p:nvCxnSpPr>
        <p:spPr>
          <a:xfrm flipH="1">
            <a:off x="3466360" y="2124514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4F779F16-2C8F-4F66-89CB-EF7496497624}"/>
              </a:ext>
            </a:extLst>
          </p:cNvPr>
          <p:cNvCxnSpPr/>
          <p:nvPr/>
        </p:nvCxnSpPr>
        <p:spPr>
          <a:xfrm flipH="1">
            <a:off x="4258921" y="2082407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50E3FC52-901C-4A12-8C62-F71E9B2C68D9}"/>
              </a:ext>
            </a:extLst>
          </p:cNvPr>
          <p:cNvCxnSpPr/>
          <p:nvPr/>
        </p:nvCxnSpPr>
        <p:spPr>
          <a:xfrm flipH="1" flipV="1">
            <a:off x="4078812" y="2674049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C6314DB5-6ADA-4645-A351-47D06CF3AC2F}"/>
              </a:ext>
            </a:extLst>
          </p:cNvPr>
          <p:cNvCxnSpPr/>
          <p:nvPr/>
        </p:nvCxnSpPr>
        <p:spPr>
          <a:xfrm flipH="1">
            <a:off x="2166041" y="2223395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1" name="Line 541">
            <a:extLst>
              <a:ext uri="{FF2B5EF4-FFF2-40B4-BE49-F238E27FC236}">
                <a16:creationId xmlns:a16="http://schemas.microsoft.com/office/drawing/2014/main" id="{B9519B44-3B67-4A07-9218-A9F99F0810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5523" y="4068461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Line 424">
            <a:extLst>
              <a:ext uri="{FF2B5EF4-FFF2-40B4-BE49-F238E27FC236}">
                <a16:creationId xmlns:a16="http://schemas.microsoft.com/office/drawing/2014/main" id="{F88F5EAC-27E9-4A14-86FD-E18A339ED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372" y="4002538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3" name="Picture 778" descr="antenna_radiation_stylized">
            <a:extLst>
              <a:ext uri="{FF2B5EF4-FFF2-40B4-BE49-F238E27FC236}">
                <a16:creationId xmlns:a16="http://schemas.microsoft.com/office/drawing/2014/main" id="{000856B5-9C47-4422-90EB-4CF02713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6" y="3769012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" name="Picture 781" descr="antenna_radiation_stylized">
            <a:extLst>
              <a:ext uri="{FF2B5EF4-FFF2-40B4-BE49-F238E27FC236}">
                <a16:creationId xmlns:a16="http://schemas.microsoft.com/office/drawing/2014/main" id="{D144A557-0DF9-4E4C-A801-09224512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91" y="5436020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" name="Picture 799" descr="cell_tower_radiation copy">
            <a:extLst>
              <a:ext uri="{FF2B5EF4-FFF2-40B4-BE49-F238E27FC236}">
                <a16:creationId xmlns:a16="http://schemas.microsoft.com/office/drawing/2014/main" id="{142E66D7-9535-464D-9400-449C66FB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84" y="2113249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Oval 800">
            <a:extLst>
              <a:ext uri="{FF2B5EF4-FFF2-40B4-BE49-F238E27FC236}">
                <a16:creationId xmlns:a16="http://schemas.microsoft.com/office/drawing/2014/main" id="{538DCB90-28AE-4C22-A706-6D3C6082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59" y="2248077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7" name="Line 426">
            <a:extLst>
              <a:ext uri="{FF2B5EF4-FFF2-40B4-BE49-F238E27FC236}">
                <a16:creationId xmlns:a16="http://schemas.microsoft.com/office/drawing/2014/main" id="{30ABEC35-8C18-4C3D-8E0B-1D48C4A86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678" y="2655441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8" name="Picture 777" descr="access_point_stylized_small">
            <a:extLst>
              <a:ext uri="{FF2B5EF4-FFF2-40B4-BE49-F238E27FC236}">
                <a16:creationId xmlns:a16="http://schemas.microsoft.com/office/drawing/2014/main" id="{5BF78F66-541F-494D-99F5-F43811B0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00" y="3816981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Picture 780" descr="access_point_stylized_small">
            <a:extLst>
              <a:ext uri="{FF2B5EF4-FFF2-40B4-BE49-F238E27FC236}">
                <a16:creationId xmlns:a16="http://schemas.microsoft.com/office/drawing/2014/main" id="{430E54AA-D20E-4200-9A1C-D133417C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8" y="5479314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073DE5C-44A9-4505-AE9F-153FD04EAAFD}"/>
              </a:ext>
            </a:extLst>
          </p:cNvPr>
          <p:cNvGrpSpPr/>
          <p:nvPr/>
        </p:nvGrpSpPr>
        <p:grpSpPr>
          <a:xfrm>
            <a:off x="2073437" y="4922502"/>
            <a:ext cx="393760" cy="218578"/>
            <a:chOff x="7493876" y="2774731"/>
            <a:chExt cx="1481958" cy="894622"/>
          </a:xfrm>
        </p:grpSpPr>
        <p:sp>
          <p:nvSpPr>
            <p:cNvPr id="1086" name="Freeform 121">
              <a:extLst>
                <a:ext uri="{FF2B5EF4-FFF2-40B4-BE49-F238E27FC236}">
                  <a16:creationId xmlns:a16="http://schemas.microsoft.com/office/drawing/2014/main" id="{1B36F79A-C7FA-42E4-A527-79E8E270D03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9977CF78-3BC1-45CF-ABCA-CC46B2B3B19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53F6F4ED-8CEA-4AB2-AD97-47560977A2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9" name="Freeform 124">
                <a:extLst>
                  <a:ext uri="{FF2B5EF4-FFF2-40B4-BE49-F238E27FC236}">
                    <a16:creationId xmlns:a16="http://schemas.microsoft.com/office/drawing/2014/main" id="{E374E5A1-1043-41FD-B398-2FA17EB06C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Freeform 125">
                <a:extLst>
                  <a:ext uri="{FF2B5EF4-FFF2-40B4-BE49-F238E27FC236}">
                    <a16:creationId xmlns:a16="http://schemas.microsoft.com/office/drawing/2014/main" id="{39FB8F28-3737-4184-8763-B9D535F969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Freeform 126">
                <a:extLst>
                  <a:ext uri="{FF2B5EF4-FFF2-40B4-BE49-F238E27FC236}">
                    <a16:creationId xmlns:a16="http://schemas.microsoft.com/office/drawing/2014/main" id="{4A7037BD-DF8F-4668-8985-69AC48CD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2" name="Freeform 127">
                <a:extLst>
                  <a:ext uri="{FF2B5EF4-FFF2-40B4-BE49-F238E27FC236}">
                    <a16:creationId xmlns:a16="http://schemas.microsoft.com/office/drawing/2014/main" id="{6B9701F6-4AA9-4102-8126-EF2D5B4A7D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311826A-34A3-4FC8-9BD8-2BAC3136513D}"/>
              </a:ext>
            </a:extLst>
          </p:cNvPr>
          <p:cNvGrpSpPr/>
          <p:nvPr/>
        </p:nvGrpSpPr>
        <p:grpSpPr>
          <a:xfrm>
            <a:off x="1708647" y="5135586"/>
            <a:ext cx="309187" cy="167750"/>
            <a:chOff x="3668110" y="2448910"/>
            <a:chExt cx="3794234" cy="2165130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C7F38BD5-7691-4B50-805A-652E7B79F9B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reeform 130">
              <a:extLst>
                <a:ext uri="{FF2B5EF4-FFF2-40B4-BE49-F238E27FC236}">
                  <a16:creationId xmlns:a16="http://schemas.microsoft.com/office/drawing/2014/main" id="{70BC65F0-0899-4823-B7E9-20AC6764988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9D2CC806-03DB-4DE1-9B59-93E380DA59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82" name="Freeform 132">
                <a:extLst>
                  <a:ext uri="{FF2B5EF4-FFF2-40B4-BE49-F238E27FC236}">
                    <a16:creationId xmlns:a16="http://schemas.microsoft.com/office/drawing/2014/main" id="{C098AFC3-C5C4-4F08-B20A-AC437F99D8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Freeform 133">
                <a:extLst>
                  <a:ext uri="{FF2B5EF4-FFF2-40B4-BE49-F238E27FC236}">
                    <a16:creationId xmlns:a16="http://schemas.microsoft.com/office/drawing/2014/main" id="{7CD35BD7-1E47-42FF-B731-9A9B5B2B96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Freeform 134">
                <a:extLst>
                  <a:ext uri="{FF2B5EF4-FFF2-40B4-BE49-F238E27FC236}">
                    <a16:creationId xmlns:a16="http://schemas.microsoft.com/office/drawing/2014/main" id="{4A00B71B-3514-4FFA-9A28-083C8C4C5E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Freeform 135">
                <a:extLst>
                  <a:ext uri="{FF2B5EF4-FFF2-40B4-BE49-F238E27FC236}">
                    <a16:creationId xmlns:a16="http://schemas.microsoft.com/office/drawing/2014/main" id="{5BC902AB-10DD-44FB-8EE0-9852CA900C3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A624FB6A-3B0F-42D4-BBE5-330529315A37}"/>
              </a:ext>
            </a:extLst>
          </p:cNvPr>
          <p:cNvGrpSpPr/>
          <p:nvPr/>
        </p:nvGrpSpPr>
        <p:grpSpPr>
          <a:xfrm>
            <a:off x="1836645" y="2767391"/>
            <a:ext cx="353678" cy="168275"/>
            <a:chOff x="7493876" y="2774731"/>
            <a:chExt cx="1481958" cy="894622"/>
          </a:xfrm>
        </p:grpSpPr>
        <p:sp>
          <p:nvSpPr>
            <p:cNvPr id="1072" name="Freeform 137">
              <a:extLst>
                <a:ext uri="{FF2B5EF4-FFF2-40B4-BE49-F238E27FC236}">
                  <a16:creationId xmlns:a16="http://schemas.microsoft.com/office/drawing/2014/main" id="{998A8864-5214-448B-8E51-D958B2AEE23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2B4E1B4-F666-4A3B-8048-8D96603EB9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0AF316F1-E75C-4D52-9B5F-6DA008BFDF0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5" name="Freeform 140">
                <a:extLst>
                  <a:ext uri="{FF2B5EF4-FFF2-40B4-BE49-F238E27FC236}">
                    <a16:creationId xmlns:a16="http://schemas.microsoft.com/office/drawing/2014/main" id="{F6AEB36B-F72A-4B12-B8F2-F0E25EB341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 141">
                <a:extLst>
                  <a:ext uri="{FF2B5EF4-FFF2-40B4-BE49-F238E27FC236}">
                    <a16:creationId xmlns:a16="http://schemas.microsoft.com/office/drawing/2014/main" id="{4C8A6784-4A92-491B-B430-8F8522E9189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 142">
                <a:extLst>
                  <a:ext uri="{FF2B5EF4-FFF2-40B4-BE49-F238E27FC236}">
                    <a16:creationId xmlns:a16="http://schemas.microsoft.com/office/drawing/2014/main" id="{F3483CD5-8499-4E96-B234-707E83798A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 143">
                <a:extLst>
                  <a:ext uri="{FF2B5EF4-FFF2-40B4-BE49-F238E27FC236}">
                    <a16:creationId xmlns:a16="http://schemas.microsoft.com/office/drawing/2014/main" id="{C2A06A37-D488-4B65-9823-77B33581CA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8C2BB9A1-0895-44A1-8C2B-F4465DE21882}"/>
              </a:ext>
            </a:extLst>
          </p:cNvPr>
          <p:cNvGrpSpPr/>
          <p:nvPr/>
        </p:nvGrpSpPr>
        <p:grpSpPr>
          <a:xfrm>
            <a:off x="4280903" y="3556447"/>
            <a:ext cx="170989" cy="97052"/>
            <a:chOff x="7493876" y="2774731"/>
            <a:chExt cx="1481958" cy="894622"/>
          </a:xfrm>
        </p:grpSpPr>
        <p:sp>
          <p:nvSpPr>
            <p:cNvPr id="1065" name="Freeform 153">
              <a:extLst>
                <a:ext uri="{FF2B5EF4-FFF2-40B4-BE49-F238E27FC236}">
                  <a16:creationId xmlns:a16="http://schemas.microsoft.com/office/drawing/2014/main" id="{23D83227-04A8-4477-885A-87505958DC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82865EA-E387-4853-92C0-4216CBD1C3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C289D703-77A2-4DED-AE53-C8F8DF531F7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8" name="Freeform 156">
                <a:extLst>
                  <a:ext uri="{FF2B5EF4-FFF2-40B4-BE49-F238E27FC236}">
                    <a16:creationId xmlns:a16="http://schemas.microsoft.com/office/drawing/2014/main" id="{C9741366-2F33-4CA0-8651-07976A8BB4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 157">
                <a:extLst>
                  <a:ext uri="{FF2B5EF4-FFF2-40B4-BE49-F238E27FC236}">
                    <a16:creationId xmlns:a16="http://schemas.microsoft.com/office/drawing/2014/main" id="{F736E7DD-D62E-4AFB-AC01-7A644F12D1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 158">
                <a:extLst>
                  <a:ext uri="{FF2B5EF4-FFF2-40B4-BE49-F238E27FC236}">
                    <a16:creationId xmlns:a16="http://schemas.microsoft.com/office/drawing/2014/main" id="{402B62EF-CAA3-4DAC-A470-4CFD137DDA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 159">
                <a:extLst>
                  <a:ext uri="{FF2B5EF4-FFF2-40B4-BE49-F238E27FC236}">
                    <a16:creationId xmlns:a16="http://schemas.microsoft.com/office/drawing/2014/main" id="{5D3230A8-77E1-4EFE-8AAB-2794EFB4386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DDC067A2-D61C-47F3-A428-3682B4ED640F}"/>
              </a:ext>
            </a:extLst>
          </p:cNvPr>
          <p:cNvGrpSpPr/>
          <p:nvPr/>
        </p:nvGrpSpPr>
        <p:grpSpPr>
          <a:xfrm>
            <a:off x="3807427" y="3451220"/>
            <a:ext cx="353678" cy="198344"/>
            <a:chOff x="7493876" y="2774731"/>
            <a:chExt cx="1481958" cy="894622"/>
          </a:xfrm>
        </p:grpSpPr>
        <p:sp>
          <p:nvSpPr>
            <p:cNvPr id="1058" name="Freeform 161">
              <a:extLst>
                <a:ext uri="{FF2B5EF4-FFF2-40B4-BE49-F238E27FC236}">
                  <a16:creationId xmlns:a16="http://schemas.microsoft.com/office/drawing/2014/main" id="{1B36C7BB-07AB-4DC7-B7FF-AFD7104338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27BDFABB-8B5D-4869-8FFA-709D6B2E61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77B4B443-1708-4ADE-A628-84ED542D3D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1" name="Freeform 164">
                <a:extLst>
                  <a:ext uri="{FF2B5EF4-FFF2-40B4-BE49-F238E27FC236}">
                    <a16:creationId xmlns:a16="http://schemas.microsoft.com/office/drawing/2014/main" id="{5F22A7C9-1AC3-45B2-8E42-D79E8FA7A84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 165">
                <a:extLst>
                  <a:ext uri="{FF2B5EF4-FFF2-40B4-BE49-F238E27FC236}">
                    <a16:creationId xmlns:a16="http://schemas.microsoft.com/office/drawing/2014/main" id="{76A9B917-5E0C-41AD-864E-1E479B0C58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 166">
                <a:extLst>
                  <a:ext uri="{FF2B5EF4-FFF2-40B4-BE49-F238E27FC236}">
                    <a16:creationId xmlns:a16="http://schemas.microsoft.com/office/drawing/2014/main" id="{6D775DC8-0D57-4C13-8524-86D62A75FC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 167">
                <a:extLst>
                  <a:ext uri="{FF2B5EF4-FFF2-40B4-BE49-F238E27FC236}">
                    <a16:creationId xmlns:a16="http://schemas.microsoft.com/office/drawing/2014/main" id="{0E66A3A5-CDAE-46B1-9A42-D5D645E06F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C2981524-043E-46A4-A4B2-0307F74652B6}"/>
              </a:ext>
            </a:extLst>
          </p:cNvPr>
          <p:cNvGrpSpPr/>
          <p:nvPr/>
        </p:nvGrpSpPr>
        <p:grpSpPr>
          <a:xfrm>
            <a:off x="3345542" y="2157374"/>
            <a:ext cx="353678" cy="198344"/>
            <a:chOff x="7493876" y="2774731"/>
            <a:chExt cx="1481958" cy="894622"/>
          </a:xfrm>
        </p:grpSpPr>
        <p:sp>
          <p:nvSpPr>
            <p:cNvPr id="1051" name="Freeform 169">
              <a:extLst>
                <a:ext uri="{FF2B5EF4-FFF2-40B4-BE49-F238E27FC236}">
                  <a16:creationId xmlns:a16="http://schemas.microsoft.com/office/drawing/2014/main" id="{E912338C-1B96-448D-9AEE-E845AAF04B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4F92B31F-8A0E-46EF-98D1-7ED15C3BC5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D95F075F-BCAA-4900-B5DB-1F95B4EF426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54" name="Freeform 172">
                <a:extLst>
                  <a:ext uri="{FF2B5EF4-FFF2-40B4-BE49-F238E27FC236}">
                    <a16:creationId xmlns:a16="http://schemas.microsoft.com/office/drawing/2014/main" id="{F94D10EF-6D9C-4FF8-9488-3FA418A7AA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 173">
                <a:extLst>
                  <a:ext uri="{FF2B5EF4-FFF2-40B4-BE49-F238E27FC236}">
                    <a16:creationId xmlns:a16="http://schemas.microsoft.com/office/drawing/2014/main" id="{8AC06CC2-5A44-479C-9DA5-C7599292B7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 174">
                <a:extLst>
                  <a:ext uri="{FF2B5EF4-FFF2-40B4-BE49-F238E27FC236}">
                    <a16:creationId xmlns:a16="http://schemas.microsoft.com/office/drawing/2014/main" id="{FC5F10C3-3C54-4790-ADE8-6085D06139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 175">
                <a:extLst>
                  <a:ext uri="{FF2B5EF4-FFF2-40B4-BE49-F238E27FC236}">
                    <a16:creationId xmlns:a16="http://schemas.microsoft.com/office/drawing/2014/main" id="{3383D9F0-CEF1-4935-9E4C-7400659A1A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ECA5826B-8366-4717-B68E-6A42C9F69002}"/>
              </a:ext>
            </a:extLst>
          </p:cNvPr>
          <p:cNvGrpSpPr/>
          <p:nvPr/>
        </p:nvGrpSpPr>
        <p:grpSpPr>
          <a:xfrm>
            <a:off x="3924032" y="2568449"/>
            <a:ext cx="353678" cy="198344"/>
            <a:chOff x="7493876" y="2774731"/>
            <a:chExt cx="1481958" cy="894622"/>
          </a:xfrm>
        </p:grpSpPr>
        <p:sp>
          <p:nvSpPr>
            <p:cNvPr id="1044" name="Freeform 177">
              <a:extLst>
                <a:ext uri="{FF2B5EF4-FFF2-40B4-BE49-F238E27FC236}">
                  <a16:creationId xmlns:a16="http://schemas.microsoft.com/office/drawing/2014/main" id="{826E4BFE-D5E8-42E0-9382-4538AC5AEF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2BD39786-C369-44FD-955C-B9C12EFF002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9A653E1B-69D1-4E20-BBE1-18684F79EEA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7" name="Freeform 180">
                <a:extLst>
                  <a:ext uri="{FF2B5EF4-FFF2-40B4-BE49-F238E27FC236}">
                    <a16:creationId xmlns:a16="http://schemas.microsoft.com/office/drawing/2014/main" id="{998534BA-8D7E-4D03-8D27-26EE99841C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 181">
                <a:extLst>
                  <a:ext uri="{FF2B5EF4-FFF2-40B4-BE49-F238E27FC236}">
                    <a16:creationId xmlns:a16="http://schemas.microsoft.com/office/drawing/2014/main" id="{36D4D69A-D80C-4ABE-8205-DCDC962E77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 182">
                <a:extLst>
                  <a:ext uri="{FF2B5EF4-FFF2-40B4-BE49-F238E27FC236}">
                    <a16:creationId xmlns:a16="http://schemas.microsoft.com/office/drawing/2014/main" id="{CDB627C6-90ED-4867-BBA6-EF33AABCBC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83">
                <a:extLst>
                  <a:ext uri="{FF2B5EF4-FFF2-40B4-BE49-F238E27FC236}">
                    <a16:creationId xmlns:a16="http://schemas.microsoft.com/office/drawing/2014/main" id="{890A9EC4-E75A-452E-BDE3-BA6EEC2E1B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EBBBFDFC-8338-4782-A1CE-AE8EDD077947}"/>
              </a:ext>
            </a:extLst>
          </p:cNvPr>
          <p:cNvGrpSpPr/>
          <p:nvPr/>
        </p:nvGrpSpPr>
        <p:grpSpPr>
          <a:xfrm>
            <a:off x="4040643" y="2063045"/>
            <a:ext cx="353678" cy="198344"/>
            <a:chOff x="7493876" y="2774731"/>
            <a:chExt cx="1481958" cy="894622"/>
          </a:xfrm>
        </p:grpSpPr>
        <p:sp>
          <p:nvSpPr>
            <p:cNvPr id="1037" name="Freeform 185">
              <a:extLst>
                <a:ext uri="{FF2B5EF4-FFF2-40B4-BE49-F238E27FC236}">
                  <a16:creationId xmlns:a16="http://schemas.microsoft.com/office/drawing/2014/main" id="{4AEC8DF0-AD35-4139-A127-46C3568516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BCF01BD-C998-4D11-B550-3A2C51F280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3ED17C5E-C16D-45FA-A6CD-E72A210108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88">
                <a:extLst>
                  <a:ext uri="{FF2B5EF4-FFF2-40B4-BE49-F238E27FC236}">
                    <a16:creationId xmlns:a16="http://schemas.microsoft.com/office/drawing/2014/main" id="{2537C051-C315-4A7D-BA18-BD945EC323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89">
                <a:extLst>
                  <a:ext uri="{FF2B5EF4-FFF2-40B4-BE49-F238E27FC236}">
                    <a16:creationId xmlns:a16="http://schemas.microsoft.com/office/drawing/2014/main" id="{EC014770-5694-42F1-9297-1D6DF396D0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90">
                <a:extLst>
                  <a:ext uri="{FF2B5EF4-FFF2-40B4-BE49-F238E27FC236}">
                    <a16:creationId xmlns:a16="http://schemas.microsoft.com/office/drawing/2014/main" id="{92182516-41E7-4DC7-8806-3DA2FA4749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91">
                <a:extLst>
                  <a:ext uri="{FF2B5EF4-FFF2-40B4-BE49-F238E27FC236}">
                    <a16:creationId xmlns:a16="http://schemas.microsoft.com/office/drawing/2014/main" id="{271F563C-8328-45AF-ABA8-42D1E013A4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62F6E755-104C-4C63-8181-ACE26AD89BD9}"/>
              </a:ext>
            </a:extLst>
          </p:cNvPr>
          <p:cNvGrpSpPr/>
          <p:nvPr/>
        </p:nvGrpSpPr>
        <p:grpSpPr>
          <a:xfrm>
            <a:off x="3376944" y="2616647"/>
            <a:ext cx="353678" cy="198344"/>
            <a:chOff x="7493876" y="2774731"/>
            <a:chExt cx="1481958" cy="894622"/>
          </a:xfrm>
        </p:grpSpPr>
        <p:sp>
          <p:nvSpPr>
            <p:cNvPr id="1030" name="Freeform 201">
              <a:extLst>
                <a:ext uri="{FF2B5EF4-FFF2-40B4-BE49-F238E27FC236}">
                  <a16:creationId xmlns:a16="http://schemas.microsoft.com/office/drawing/2014/main" id="{35D8A9B4-2C61-46B7-90AC-A0E16138D8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644DC74-51F5-4A2B-8F4B-B74A56DE8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5E551617-73E9-4E24-84D7-207AEBCEF2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3" name="Freeform 204">
                <a:extLst>
                  <a:ext uri="{FF2B5EF4-FFF2-40B4-BE49-F238E27FC236}">
                    <a16:creationId xmlns:a16="http://schemas.microsoft.com/office/drawing/2014/main" id="{34F53CF4-139D-48BF-86EE-1C64E7527B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205">
                <a:extLst>
                  <a:ext uri="{FF2B5EF4-FFF2-40B4-BE49-F238E27FC236}">
                    <a16:creationId xmlns:a16="http://schemas.microsoft.com/office/drawing/2014/main" id="{C9A9C2A5-1B16-4847-ACF5-0ED23A579F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206">
                <a:extLst>
                  <a:ext uri="{FF2B5EF4-FFF2-40B4-BE49-F238E27FC236}">
                    <a16:creationId xmlns:a16="http://schemas.microsoft.com/office/drawing/2014/main" id="{1B55CA5C-41B2-47DF-BA4E-3D19291FE3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207">
                <a:extLst>
                  <a:ext uri="{FF2B5EF4-FFF2-40B4-BE49-F238E27FC236}">
                    <a16:creationId xmlns:a16="http://schemas.microsoft.com/office/drawing/2014/main" id="{729E8390-0BF5-42E5-AADA-714C7A0043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CDCBDAB-EEA1-4730-8725-1A1E6F487C26}"/>
              </a:ext>
            </a:extLst>
          </p:cNvPr>
          <p:cNvGrpSpPr/>
          <p:nvPr/>
        </p:nvGrpSpPr>
        <p:grpSpPr>
          <a:xfrm>
            <a:off x="2893956" y="3349114"/>
            <a:ext cx="367224" cy="240304"/>
            <a:chOff x="7493876" y="2774731"/>
            <a:chExt cx="1481958" cy="894622"/>
          </a:xfrm>
        </p:grpSpPr>
        <p:sp>
          <p:nvSpPr>
            <p:cNvPr id="1023" name="Freeform 209">
              <a:extLst>
                <a:ext uri="{FF2B5EF4-FFF2-40B4-BE49-F238E27FC236}">
                  <a16:creationId xmlns:a16="http://schemas.microsoft.com/office/drawing/2014/main" id="{6C057A2F-1C49-4CF4-80D6-C451E63DC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010A9A0A-9380-4B3B-851F-C435AC88F5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A6BFF56-299B-4C37-BBDE-8CEEA62E74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6" name="Freeform 212">
                <a:extLst>
                  <a:ext uri="{FF2B5EF4-FFF2-40B4-BE49-F238E27FC236}">
                    <a16:creationId xmlns:a16="http://schemas.microsoft.com/office/drawing/2014/main" id="{DC81381A-0079-47EE-9B07-DB1ED91D3E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213">
                <a:extLst>
                  <a:ext uri="{FF2B5EF4-FFF2-40B4-BE49-F238E27FC236}">
                    <a16:creationId xmlns:a16="http://schemas.microsoft.com/office/drawing/2014/main" id="{E2C28DD5-0793-439C-B63C-C53F691818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214">
                <a:extLst>
                  <a:ext uri="{FF2B5EF4-FFF2-40B4-BE49-F238E27FC236}">
                    <a16:creationId xmlns:a16="http://schemas.microsoft.com/office/drawing/2014/main" id="{4F229DA1-4698-4475-9299-798CB9E77E2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215">
                <a:extLst>
                  <a:ext uri="{FF2B5EF4-FFF2-40B4-BE49-F238E27FC236}">
                    <a16:creationId xmlns:a16="http://schemas.microsoft.com/office/drawing/2014/main" id="{85D114C8-DEAB-4E66-98BF-643787952A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381ADBC0-D368-48F2-8BD6-74ECE63B1C66}"/>
              </a:ext>
            </a:extLst>
          </p:cNvPr>
          <p:cNvGrpSpPr/>
          <p:nvPr/>
        </p:nvGrpSpPr>
        <p:grpSpPr>
          <a:xfrm>
            <a:off x="3772077" y="3947407"/>
            <a:ext cx="353678" cy="198344"/>
            <a:chOff x="7493876" y="2774731"/>
            <a:chExt cx="1481958" cy="894622"/>
          </a:xfrm>
        </p:grpSpPr>
        <p:sp>
          <p:nvSpPr>
            <p:cNvPr id="1016" name="Freeform 225">
              <a:extLst>
                <a:ext uri="{FF2B5EF4-FFF2-40B4-BE49-F238E27FC236}">
                  <a16:creationId xmlns:a16="http://schemas.microsoft.com/office/drawing/2014/main" id="{6B41D735-2881-4699-AE9A-A9ED0D3150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359A3A0B-F7BC-4A87-BAB0-D0BF249A97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DF625B8E-B3E3-432A-97FF-481547CDEA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9" name="Freeform 228">
                <a:extLst>
                  <a:ext uri="{FF2B5EF4-FFF2-40B4-BE49-F238E27FC236}">
                    <a16:creationId xmlns:a16="http://schemas.microsoft.com/office/drawing/2014/main" id="{A1BB49B5-77AE-4A33-966A-3BB2DA6107E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Freeform 229">
                <a:extLst>
                  <a:ext uri="{FF2B5EF4-FFF2-40B4-BE49-F238E27FC236}">
                    <a16:creationId xmlns:a16="http://schemas.microsoft.com/office/drawing/2014/main" id="{DA7F75F3-55C5-41FD-BA97-5D1E1DAB4F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230">
                <a:extLst>
                  <a:ext uri="{FF2B5EF4-FFF2-40B4-BE49-F238E27FC236}">
                    <a16:creationId xmlns:a16="http://schemas.microsoft.com/office/drawing/2014/main" id="{671DDD23-F72C-4E4C-A2DA-FD51FCEC00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231">
                <a:extLst>
                  <a:ext uri="{FF2B5EF4-FFF2-40B4-BE49-F238E27FC236}">
                    <a16:creationId xmlns:a16="http://schemas.microsoft.com/office/drawing/2014/main" id="{F34CC225-244A-4BC5-BD71-3DD85D07EE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61C3C4D3-98EA-42A9-9F81-5D94827F549B}"/>
              </a:ext>
            </a:extLst>
          </p:cNvPr>
          <p:cNvGrpSpPr/>
          <p:nvPr/>
        </p:nvGrpSpPr>
        <p:grpSpPr>
          <a:xfrm>
            <a:off x="4322800" y="4324207"/>
            <a:ext cx="228295" cy="120400"/>
            <a:chOff x="7493876" y="2774731"/>
            <a:chExt cx="1481958" cy="894622"/>
          </a:xfrm>
        </p:grpSpPr>
        <p:sp>
          <p:nvSpPr>
            <p:cNvPr id="1009" name="Freeform 241">
              <a:extLst>
                <a:ext uri="{FF2B5EF4-FFF2-40B4-BE49-F238E27FC236}">
                  <a16:creationId xmlns:a16="http://schemas.microsoft.com/office/drawing/2014/main" id="{ECB955DB-E5C8-4251-BBBA-1595CCBEA0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845D244C-A1FB-48E9-A237-B07F8075C2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1" name="Group 1010">
              <a:extLst>
                <a:ext uri="{FF2B5EF4-FFF2-40B4-BE49-F238E27FC236}">
                  <a16:creationId xmlns:a16="http://schemas.microsoft.com/office/drawing/2014/main" id="{4F7E7BAA-40D5-4B13-9502-4006A5A63E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2" name="Freeform 244">
                <a:extLst>
                  <a:ext uri="{FF2B5EF4-FFF2-40B4-BE49-F238E27FC236}">
                    <a16:creationId xmlns:a16="http://schemas.microsoft.com/office/drawing/2014/main" id="{F28FC4F5-F5F2-44DE-83F8-0BD629240E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3" name="Freeform 245">
                <a:extLst>
                  <a:ext uri="{FF2B5EF4-FFF2-40B4-BE49-F238E27FC236}">
                    <a16:creationId xmlns:a16="http://schemas.microsoft.com/office/drawing/2014/main" id="{6D80880A-3FB9-4318-A66C-605900718B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246">
                <a:extLst>
                  <a:ext uri="{FF2B5EF4-FFF2-40B4-BE49-F238E27FC236}">
                    <a16:creationId xmlns:a16="http://schemas.microsoft.com/office/drawing/2014/main" id="{38F36F61-229A-4C34-8163-503F4D8133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247">
                <a:extLst>
                  <a:ext uri="{FF2B5EF4-FFF2-40B4-BE49-F238E27FC236}">
                    <a16:creationId xmlns:a16="http://schemas.microsoft.com/office/drawing/2014/main" id="{44B6A181-C200-4D95-986A-7FA72E280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1E8230A0-DB0C-4175-A45E-21A26CD26C99}"/>
              </a:ext>
            </a:extLst>
          </p:cNvPr>
          <p:cNvGrpSpPr/>
          <p:nvPr/>
        </p:nvGrpSpPr>
        <p:grpSpPr>
          <a:xfrm>
            <a:off x="835892" y="2311695"/>
            <a:ext cx="534987" cy="407988"/>
            <a:chOff x="7432700" y="2327293"/>
            <a:chExt cx="534987" cy="407988"/>
          </a:xfrm>
        </p:grpSpPr>
        <p:pic>
          <p:nvPicPr>
            <p:cNvPr id="986" name="Picture 1017" descr="antenna_stylized">
              <a:extLst>
                <a:ext uri="{FF2B5EF4-FFF2-40B4-BE49-F238E27FC236}">
                  <a16:creationId xmlns:a16="http://schemas.microsoft.com/office/drawing/2014/main" id="{D22571BF-5C39-4E8C-97FE-DCDB88CCA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7" name="Picture 1018" descr="laptop_keyboard">
              <a:extLst>
                <a:ext uri="{FF2B5EF4-FFF2-40B4-BE49-F238E27FC236}">
                  <a16:creationId xmlns:a16="http://schemas.microsoft.com/office/drawing/2014/main" id="{04321F52-4F6C-42BD-BC63-E790F9708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8" name="Freeform 1019">
              <a:extLst>
                <a:ext uri="{FF2B5EF4-FFF2-40B4-BE49-F238E27FC236}">
                  <a16:creationId xmlns:a16="http://schemas.microsoft.com/office/drawing/2014/main" id="{0F0BEC4D-6DCD-44B2-B546-9691AB8DE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9" name="Picture 1020" descr="screen">
              <a:extLst>
                <a:ext uri="{FF2B5EF4-FFF2-40B4-BE49-F238E27FC236}">
                  <a16:creationId xmlns:a16="http://schemas.microsoft.com/office/drawing/2014/main" id="{EBB4B530-C167-4047-B14C-8E03FED7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0" name="Freeform 1021">
              <a:extLst>
                <a:ext uri="{FF2B5EF4-FFF2-40B4-BE49-F238E27FC236}">
                  <a16:creationId xmlns:a16="http://schemas.microsoft.com/office/drawing/2014/main" id="{7FA50B6C-B0AB-4C6E-BE86-9E913C7E7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1022">
              <a:extLst>
                <a:ext uri="{FF2B5EF4-FFF2-40B4-BE49-F238E27FC236}">
                  <a16:creationId xmlns:a16="http://schemas.microsoft.com/office/drawing/2014/main" id="{3738AC1D-45BF-45F8-8102-68CBD5B4D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Freeform 1023">
              <a:extLst>
                <a:ext uri="{FF2B5EF4-FFF2-40B4-BE49-F238E27FC236}">
                  <a16:creationId xmlns:a16="http://schemas.microsoft.com/office/drawing/2014/main" id="{8899AFA3-8388-4350-888B-42193425A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3" name="Freeform 1024">
              <a:extLst>
                <a:ext uri="{FF2B5EF4-FFF2-40B4-BE49-F238E27FC236}">
                  <a16:creationId xmlns:a16="http://schemas.microsoft.com/office/drawing/2014/main" id="{3C7A0217-F4E6-4498-A7C4-E6A2A2F8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Freeform 1025">
              <a:extLst>
                <a:ext uri="{FF2B5EF4-FFF2-40B4-BE49-F238E27FC236}">
                  <a16:creationId xmlns:a16="http://schemas.microsoft.com/office/drawing/2014/main" id="{013A0BB2-92CE-4563-9B3E-9647523A5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5" name="Freeform 1026">
              <a:extLst>
                <a:ext uri="{FF2B5EF4-FFF2-40B4-BE49-F238E27FC236}">
                  <a16:creationId xmlns:a16="http://schemas.microsoft.com/office/drawing/2014/main" id="{0057004F-1655-4622-8D27-39E2A631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6" name="Group 1027">
              <a:extLst>
                <a:ext uri="{FF2B5EF4-FFF2-40B4-BE49-F238E27FC236}">
                  <a16:creationId xmlns:a16="http://schemas.microsoft.com/office/drawing/2014/main" id="{6AB8B709-EEAF-4711-8571-AE66B707F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003" name="Freeform 1028">
                <a:extLst>
                  <a:ext uri="{FF2B5EF4-FFF2-40B4-BE49-F238E27FC236}">
                    <a16:creationId xmlns:a16="http://schemas.microsoft.com/office/drawing/2014/main" id="{F4A72EFD-E442-4371-96F9-52761A7EC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4" name="Freeform 1029">
                <a:extLst>
                  <a:ext uri="{FF2B5EF4-FFF2-40B4-BE49-F238E27FC236}">
                    <a16:creationId xmlns:a16="http://schemas.microsoft.com/office/drawing/2014/main" id="{0A8D78BD-EDE5-44EE-8AE5-A901D0B29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5" name="Freeform 1030">
                <a:extLst>
                  <a:ext uri="{FF2B5EF4-FFF2-40B4-BE49-F238E27FC236}">
                    <a16:creationId xmlns:a16="http://schemas.microsoft.com/office/drawing/2014/main" id="{64A799AB-E49B-4D50-9381-296B1795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6" name="Freeform 1031">
                <a:extLst>
                  <a:ext uri="{FF2B5EF4-FFF2-40B4-BE49-F238E27FC236}">
                    <a16:creationId xmlns:a16="http://schemas.microsoft.com/office/drawing/2014/main" id="{EBBB6C3C-FA0C-418D-A847-D57B81653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32">
                <a:extLst>
                  <a:ext uri="{FF2B5EF4-FFF2-40B4-BE49-F238E27FC236}">
                    <a16:creationId xmlns:a16="http://schemas.microsoft.com/office/drawing/2014/main" id="{C3B9A242-7452-4186-962D-8F8E860DF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33">
                <a:extLst>
                  <a:ext uri="{FF2B5EF4-FFF2-40B4-BE49-F238E27FC236}">
                    <a16:creationId xmlns:a16="http://schemas.microsoft.com/office/drawing/2014/main" id="{1060DE60-A3AF-47AC-BD36-2552361A1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7" name="Freeform 1034">
              <a:extLst>
                <a:ext uri="{FF2B5EF4-FFF2-40B4-BE49-F238E27FC236}">
                  <a16:creationId xmlns:a16="http://schemas.microsoft.com/office/drawing/2014/main" id="{C24C6010-D84C-4FB2-813C-8177FDC7D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8" name="Freeform 1035">
              <a:extLst>
                <a:ext uri="{FF2B5EF4-FFF2-40B4-BE49-F238E27FC236}">
                  <a16:creationId xmlns:a16="http://schemas.microsoft.com/office/drawing/2014/main" id="{2D669A62-A76F-482B-9B41-9FAF34F7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9" name="Freeform 1036">
              <a:extLst>
                <a:ext uri="{FF2B5EF4-FFF2-40B4-BE49-F238E27FC236}">
                  <a16:creationId xmlns:a16="http://schemas.microsoft.com/office/drawing/2014/main" id="{B7E630D8-5060-4029-8421-2F608C46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0" name="Freeform 1037">
              <a:extLst>
                <a:ext uri="{FF2B5EF4-FFF2-40B4-BE49-F238E27FC236}">
                  <a16:creationId xmlns:a16="http://schemas.microsoft.com/office/drawing/2014/main" id="{8F209F66-B286-4536-ADB1-3B89229C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1" name="Freeform 1038">
              <a:extLst>
                <a:ext uri="{FF2B5EF4-FFF2-40B4-BE49-F238E27FC236}">
                  <a16:creationId xmlns:a16="http://schemas.microsoft.com/office/drawing/2014/main" id="{DBC27C0A-6FE1-456C-B887-987DE518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2" name="Freeform 1039">
              <a:extLst>
                <a:ext uri="{FF2B5EF4-FFF2-40B4-BE49-F238E27FC236}">
                  <a16:creationId xmlns:a16="http://schemas.microsoft.com/office/drawing/2014/main" id="{B5756660-A0E4-4DC6-902F-9B8DB8C241A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67EE861A-E64B-478A-839D-6FA479451384}"/>
              </a:ext>
            </a:extLst>
          </p:cNvPr>
          <p:cNvGrpSpPr/>
          <p:nvPr/>
        </p:nvGrpSpPr>
        <p:grpSpPr>
          <a:xfrm>
            <a:off x="2034599" y="2274809"/>
            <a:ext cx="530702" cy="478009"/>
            <a:chOff x="8631407" y="2290407"/>
            <a:chExt cx="530702" cy="478009"/>
          </a:xfrm>
        </p:grpSpPr>
        <p:pic>
          <p:nvPicPr>
            <p:cNvPr id="984" name="Picture 568" descr="light2.png">
              <a:extLst>
                <a:ext uri="{FF2B5EF4-FFF2-40B4-BE49-F238E27FC236}">
                  <a16:creationId xmlns:a16="http://schemas.microsoft.com/office/drawing/2014/main" id="{DAD4CCC0-FD0E-407D-BCCC-F7FD092F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5" name="Picture 1017" descr="antenna_stylized">
              <a:extLst>
                <a:ext uri="{FF2B5EF4-FFF2-40B4-BE49-F238E27FC236}">
                  <a16:creationId xmlns:a16="http://schemas.microsoft.com/office/drawing/2014/main" id="{5E6782A2-5805-4F0B-95D7-9A3D4309B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8EEFBE09-F442-4F8D-A18B-242E255BC514}"/>
              </a:ext>
            </a:extLst>
          </p:cNvPr>
          <p:cNvGrpSpPr/>
          <p:nvPr/>
        </p:nvGrpSpPr>
        <p:grpSpPr>
          <a:xfrm>
            <a:off x="1896357" y="2014206"/>
            <a:ext cx="849312" cy="226109"/>
            <a:chOff x="8493165" y="2029804"/>
            <a:chExt cx="849312" cy="226109"/>
          </a:xfrm>
        </p:grpSpPr>
        <p:pic>
          <p:nvPicPr>
            <p:cNvPr id="982" name="Picture 603" descr="car_icon_small">
              <a:extLst>
                <a:ext uri="{FF2B5EF4-FFF2-40B4-BE49-F238E27FC236}">
                  <a16:creationId xmlns:a16="http://schemas.microsoft.com/office/drawing/2014/main" id="{DD26C821-C1CD-46EE-B150-15B1FC3A4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" name="Picture 1017" descr="antenna_stylized">
              <a:extLst>
                <a:ext uri="{FF2B5EF4-FFF2-40B4-BE49-F238E27FC236}">
                  <a16:creationId xmlns:a16="http://schemas.microsoft.com/office/drawing/2014/main" id="{3948CC81-AD86-48E3-AE30-9B86C50C7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CD934997-B224-4E19-A182-A0068D51A9E9}"/>
              </a:ext>
            </a:extLst>
          </p:cNvPr>
          <p:cNvGrpSpPr/>
          <p:nvPr/>
        </p:nvGrpSpPr>
        <p:grpSpPr>
          <a:xfrm>
            <a:off x="890336" y="3280506"/>
            <a:ext cx="857739" cy="583764"/>
            <a:chOff x="7487144" y="3296104"/>
            <a:chExt cx="857739" cy="583764"/>
          </a:xfrm>
        </p:grpSpPr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id="{F241AC14-342E-4723-B48E-7D96657421E3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59" name="Picture 1115" descr="antenna_stylized">
                <a:extLst>
                  <a:ext uri="{FF2B5EF4-FFF2-40B4-BE49-F238E27FC236}">
                    <a16:creationId xmlns:a16="http://schemas.microsoft.com/office/drawing/2014/main" id="{5BE1CA0A-C5D3-460B-BC03-0163A1D84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0" name="Picture 1116" descr="laptop_keyboard">
                <a:extLst>
                  <a:ext uri="{FF2B5EF4-FFF2-40B4-BE49-F238E27FC236}">
                    <a16:creationId xmlns:a16="http://schemas.microsoft.com/office/drawing/2014/main" id="{66AAF530-D803-4B03-8675-AADE26F09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1" name="Freeform 1117">
                <a:extLst>
                  <a:ext uri="{FF2B5EF4-FFF2-40B4-BE49-F238E27FC236}">
                    <a16:creationId xmlns:a16="http://schemas.microsoft.com/office/drawing/2014/main" id="{2231AEB1-41A7-4D97-8028-DAE9BF56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62" name="Picture 1118" descr="screen">
                <a:extLst>
                  <a:ext uri="{FF2B5EF4-FFF2-40B4-BE49-F238E27FC236}">
                    <a16:creationId xmlns:a16="http://schemas.microsoft.com/office/drawing/2014/main" id="{4F8862B0-1703-47F3-A0CF-3268A8976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3" name="Freeform 1119">
                <a:extLst>
                  <a:ext uri="{FF2B5EF4-FFF2-40B4-BE49-F238E27FC236}">
                    <a16:creationId xmlns:a16="http://schemas.microsoft.com/office/drawing/2014/main" id="{2DE116CD-91A2-40CE-924F-2B9446F98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Freeform 1120">
                <a:extLst>
                  <a:ext uri="{FF2B5EF4-FFF2-40B4-BE49-F238E27FC236}">
                    <a16:creationId xmlns:a16="http://schemas.microsoft.com/office/drawing/2014/main" id="{7EF9D2BF-5E47-4F70-AE63-324B8042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1121">
                <a:extLst>
                  <a:ext uri="{FF2B5EF4-FFF2-40B4-BE49-F238E27FC236}">
                    <a16:creationId xmlns:a16="http://schemas.microsoft.com/office/drawing/2014/main" id="{0E8EBC14-69FA-4646-8140-ADC01FB8A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1122">
                <a:extLst>
                  <a:ext uri="{FF2B5EF4-FFF2-40B4-BE49-F238E27FC236}">
                    <a16:creationId xmlns:a16="http://schemas.microsoft.com/office/drawing/2014/main" id="{31009753-E26F-49D5-8F69-A38B6A87E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1123">
                <a:extLst>
                  <a:ext uri="{FF2B5EF4-FFF2-40B4-BE49-F238E27FC236}">
                    <a16:creationId xmlns:a16="http://schemas.microsoft.com/office/drawing/2014/main" id="{E45E585F-9649-4A5A-B0AC-50DB0307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Freeform 1124">
                <a:extLst>
                  <a:ext uri="{FF2B5EF4-FFF2-40B4-BE49-F238E27FC236}">
                    <a16:creationId xmlns:a16="http://schemas.microsoft.com/office/drawing/2014/main" id="{909248E0-8673-4C18-92CD-BD782C98A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69" name="Group 1125">
                <a:extLst>
                  <a:ext uri="{FF2B5EF4-FFF2-40B4-BE49-F238E27FC236}">
                    <a16:creationId xmlns:a16="http://schemas.microsoft.com/office/drawing/2014/main" id="{B2AC347B-03D8-4BFE-B39B-09748E629D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976" name="Freeform 1126">
                  <a:extLst>
                    <a:ext uri="{FF2B5EF4-FFF2-40B4-BE49-F238E27FC236}">
                      <a16:creationId xmlns:a16="http://schemas.microsoft.com/office/drawing/2014/main" id="{DEE80D3E-D038-431F-AECB-DE82F3BDD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Freeform 1127">
                  <a:extLst>
                    <a:ext uri="{FF2B5EF4-FFF2-40B4-BE49-F238E27FC236}">
                      <a16:creationId xmlns:a16="http://schemas.microsoft.com/office/drawing/2014/main" id="{6595FEA4-2A5C-4BE9-B335-10EFCA0B3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Freeform 1128">
                  <a:extLst>
                    <a:ext uri="{FF2B5EF4-FFF2-40B4-BE49-F238E27FC236}">
                      <a16:creationId xmlns:a16="http://schemas.microsoft.com/office/drawing/2014/main" id="{E74D7875-4355-4C9C-BA0D-DC4F6AB16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Freeform 1129">
                  <a:extLst>
                    <a:ext uri="{FF2B5EF4-FFF2-40B4-BE49-F238E27FC236}">
                      <a16:creationId xmlns:a16="http://schemas.microsoft.com/office/drawing/2014/main" id="{146572AD-FF55-4A39-8425-EA949E4CE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Freeform 1130">
                  <a:extLst>
                    <a:ext uri="{FF2B5EF4-FFF2-40B4-BE49-F238E27FC236}">
                      <a16:creationId xmlns:a16="http://schemas.microsoft.com/office/drawing/2014/main" id="{FDC8ADD8-03D2-4591-99CC-CB00B27EC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Freeform 1131">
                  <a:extLst>
                    <a:ext uri="{FF2B5EF4-FFF2-40B4-BE49-F238E27FC236}">
                      <a16:creationId xmlns:a16="http://schemas.microsoft.com/office/drawing/2014/main" id="{DE7739B6-FADC-4A1A-9F38-F149A25AB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0" name="Freeform 1132">
                <a:extLst>
                  <a:ext uri="{FF2B5EF4-FFF2-40B4-BE49-F238E27FC236}">
                    <a16:creationId xmlns:a16="http://schemas.microsoft.com/office/drawing/2014/main" id="{611F2921-C343-449E-AF41-1C55926B6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Freeform 1133">
                <a:extLst>
                  <a:ext uri="{FF2B5EF4-FFF2-40B4-BE49-F238E27FC236}">
                    <a16:creationId xmlns:a16="http://schemas.microsoft.com/office/drawing/2014/main" id="{280DC579-25CD-464A-9D30-90FE9CFD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1134">
                <a:extLst>
                  <a:ext uri="{FF2B5EF4-FFF2-40B4-BE49-F238E27FC236}">
                    <a16:creationId xmlns:a16="http://schemas.microsoft.com/office/drawing/2014/main" id="{3AEEB2AE-B83B-4896-8D60-A12E779FD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1135">
                <a:extLst>
                  <a:ext uri="{FF2B5EF4-FFF2-40B4-BE49-F238E27FC236}">
                    <a16:creationId xmlns:a16="http://schemas.microsoft.com/office/drawing/2014/main" id="{ED4E2B26-6505-4378-AFB5-FFFD3951A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1136">
                <a:extLst>
                  <a:ext uri="{FF2B5EF4-FFF2-40B4-BE49-F238E27FC236}">
                    <a16:creationId xmlns:a16="http://schemas.microsoft.com/office/drawing/2014/main" id="{733D3649-AFDC-40A7-B19B-53DAF972F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Freeform 1137">
                <a:extLst>
                  <a:ext uri="{FF2B5EF4-FFF2-40B4-BE49-F238E27FC236}">
                    <a16:creationId xmlns:a16="http://schemas.microsoft.com/office/drawing/2014/main" id="{DD557A87-A8BD-4807-84B9-96586A4ED2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3" name="Group 1139">
              <a:extLst>
                <a:ext uri="{FF2B5EF4-FFF2-40B4-BE49-F238E27FC236}">
                  <a16:creationId xmlns:a16="http://schemas.microsoft.com/office/drawing/2014/main" id="{1C7BD735-1602-4922-86F7-E1ADB6CEC9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957" name="Picture 1140" descr="desktop_computer_stylized_medium">
                <a:extLst>
                  <a:ext uri="{FF2B5EF4-FFF2-40B4-BE49-F238E27FC236}">
                    <a16:creationId xmlns:a16="http://schemas.microsoft.com/office/drawing/2014/main" id="{4DCFD34E-7354-4A3A-A266-3E51C3DD1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" name="Freeform 1141">
                <a:extLst>
                  <a:ext uri="{FF2B5EF4-FFF2-40B4-BE49-F238E27FC236}">
                    <a16:creationId xmlns:a16="http://schemas.microsoft.com/office/drawing/2014/main" id="{317CF79F-BEA3-4E91-A607-F114FC55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id="{5076F649-4E24-48E6-9153-B979F3ED6296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955" name="Picture 571" descr="fridge2.png">
                <a:extLst>
                  <a:ext uri="{FF2B5EF4-FFF2-40B4-BE49-F238E27FC236}">
                    <a16:creationId xmlns:a16="http://schemas.microsoft.com/office/drawing/2014/main" id="{635F4EA7-F34F-41C8-91DD-0173972D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6" name="Picture 1115" descr="antenna_stylized">
                <a:extLst>
                  <a:ext uri="{FF2B5EF4-FFF2-40B4-BE49-F238E27FC236}">
                    <a16:creationId xmlns:a16="http://schemas.microsoft.com/office/drawing/2014/main" id="{188B47E9-2EBB-4139-BAEF-BE55D8051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84E4A191-EBEE-4AFE-8F31-E91952F4B43A}"/>
              </a:ext>
            </a:extLst>
          </p:cNvPr>
          <p:cNvGrpSpPr/>
          <p:nvPr/>
        </p:nvGrpSpPr>
        <p:grpSpPr>
          <a:xfrm>
            <a:off x="4461765" y="3383567"/>
            <a:ext cx="518448" cy="1212242"/>
            <a:chOff x="11058573" y="3399165"/>
            <a:chExt cx="518448" cy="1212242"/>
          </a:xfrm>
        </p:grpSpPr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9A541319-6B71-42C3-B5C4-11B060974796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id="{7BDE7EC4-C306-4B27-AF16-C74FD6F9C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201B471C-D921-4D44-9CFF-F725CCC691A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9" name="Picture 948" descr="server_rack.png">
                  <a:extLst>
                    <a:ext uri="{FF2B5EF4-FFF2-40B4-BE49-F238E27FC236}">
                      <a16:creationId xmlns:a16="http://schemas.microsoft.com/office/drawing/2014/main" id="{5C8D027C-0910-4343-B4B1-B7BF1787A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0" name="Picture 949" descr="server_rack.png">
                  <a:extLst>
                    <a:ext uri="{FF2B5EF4-FFF2-40B4-BE49-F238E27FC236}">
                      <a16:creationId xmlns:a16="http://schemas.microsoft.com/office/drawing/2014/main" id="{A3ABF06C-71EF-48E3-915F-DED32EDED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1" name="Picture 950" descr="server_rack.png">
                  <a:extLst>
                    <a:ext uri="{FF2B5EF4-FFF2-40B4-BE49-F238E27FC236}">
                      <a16:creationId xmlns:a16="http://schemas.microsoft.com/office/drawing/2014/main" id="{E03A35C9-7A57-41ED-9FE5-8631BF1C5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1" name="Group 940">
              <a:extLst>
                <a:ext uri="{FF2B5EF4-FFF2-40B4-BE49-F238E27FC236}">
                  <a16:creationId xmlns:a16="http://schemas.microsoft.com/office/drawing/2014/main" id="{3CBA5ABA-FC38-408B-BF37-A15F2050767D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id="{1D512058-2024-4766-9248-584D5DD6488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1C7FC366-372B-4963-A45B-78959D15489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4" name="Picture 943" descr="server_rack.png">
                  <a:extLst>
                    <a:ext uri="{FF2B5EF4-FFF2-40B4-BE49-F238E27FC236}">
                      <a16:creationId xmlns:a16="http://schemas.microsoft.com/office/drawing/2014/main" id="{C3FE56DD-232C-4222-8E89-60CB8F2B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5" name="Picture 944" descr="server_rack.png">
                  <a:extLst>
                    <a:ext uri="{FF2B5EF4-FFF2-40B4-BE49-F238E27FC236}">
                      <a16:creationId xmlns:a16="http://schemas.microsoft.com/office/drawing/2014/main" id="{85058078-38A1-4B1F-8BAF-68B728230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6" name="Picture 945" descr="server_rack.png">
                  <a:extLst>
                    <a:ext uri="{FF2B5EF4-FFF2-40B4-BE49-F238E27FC236}">
                      <a16:creationId xmlns:a16="http://schemas.microsoft.com/office/drawing/2014/main" id="{6137BA3A-2CA7-490C-9CC5-FFFFDB3F2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7" name="Group 590">
            <a:extLst>
              <a:ext uri="{FF2B5EF4-FFF2-40B4-BE49-F238E27FC236}">
                <a16:creationId xmlns:a16="http://schemas.microsoft.com/office/drawing/2014/main" id="{BF8C1738-8EE2-46E3-B637-AD1D43BA75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77673" y="4855243"/>
            <a:ext cx="345630" cy="320302"/>
            <a:chOff x="2839" y="3501"/>
            <a:chExt cx="755" cy="803"/>
          </a:xfrm>
        </p:grpSpPr>
        <p:pic>
          <p:nvPicPr>
            <p:cNvPr id="938" name="Picture 591" descr="desktop_computer_stylized_medium">
              <a:extLst>
                <a:ext uri="{FF2B5EF4-FFF2-40B4-BE49-F238E27FC236}">
                  <a16:creationId xmlns:a16="http://schemas.microsoft.com/office/drawing/2014/main" id="{BD40683B-F4E3-413D-8871-C7FB0784F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9" name="Freeform 592">
              <a:extLst>
                <a:ext uri="{FF2B5EF4-FFF2-40B4-BE49-F238E27FC236}">
                  <a16:creationId xmlns:a16="http://schemas.microsoft.com/office/drawing/2014/main" id="{552D8B2A-DA51-4844-8EFC-F09E3F24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1064">
            <a:extLst>
              <a:ext uri="{FF2B5EF4-FFF2-40B4-BE49-F238E27FC236}">
                <a16:creationId xmlns:a16="http://schemas.microsoft.com/office/drawing/2014/main" id="{A94EA936-5E19-467C-800A-A6DE2D5B741A}"/>
              </a:ext>
            </a:extLst>
          </p:cNvPr>
          <p:cNvGrpSpPr>
            <a:grpSpLocks/>
          </p:cNvGrpSpPr>
          <p:nvPr/>
        </p:nvGrpSpPr>
        <p:grpSpPr bwMode="auto">
          <a:xfrm>
            <a:off x="2598499" y="5807891"/>
            <a:ext cx="310186" cy="307808"/>
            <a:chOff x="877" y="1008"/>
            <a:chExt cx="2747" cy="2591"/>
          </a:xfrm>
        </p:grpSpPr>
        <p:pic>
          <p:nvPicPr>
            <p:cNvPr id="915" name="Picture 1065" descr="antenna_stylized">
              <a:extLst>
                <a:ext uri="{FF2B5EF4-FFF2-40B4-BE49-F238E27FC236}">
                  <a16:creationId xmlns:a16="http://schemas.microsoft.com/office/drawing/2014/main" id="{80CFA2F7-0960-49B5-9B8D-E8B48A377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6" name="Picture 1066" descr="laptop_keyboard">
              <a:extLst>
                <a:ext uri="{FF2B5EF4-FFF2-40B4-BE49-F238E27FC236}">
                  <a16:creationId xmlns:a16="http://schemas.microsoft.com/office/drawing/2014/main" id="{009846C3-D721-4829-AD2A-76807A307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7" name="Freeform 1067">
              <a:extLst>
                <a:ext uri="{FF2B5EF4-FFF2-40B4-BE49-F238E27FC236}">
                  <a16:creationId xmlns:a16="http://schemas.microsoft.com/office/drawing/2014/main" id="{0D0B5E2D-7FDD-4526-9AE7-764E4113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8" name="Picture 1068" descr="screen">
              <a:extLst>
                <a:ext uri="{FF2B5EF4-FFF2-40B4-BE49-F238E27FC236}">
                  <a16:creationId xmlns:a16="http://schemas.microsoft.com/office/drawing/2014/main" id="{090DF317-36C1-417D-9C37-3CD92749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9" name="Freeform 1069">
              <a:extLst>
                <a:ext uri="{FF2B5EF4-FFF2-40B4-BE49-F238E27FC236}">
                  <a16:creationId xmlns:a16="http://schemas.microsoft.com/office/drawing/2014/main" id="{78AC7207-C648-4526-85D3-1C6ACB629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0">
              <a:extLst>
                <a:ext uri="{FF2B5EF4-FFF2-40B4-BE49-F238E27FC236}">
                  <a16:creationId xmlns:a16="http://schemas.microsoft.com/office/drawing/2014/main" id="{F5478A5A-A90A-4867-B197-5556CCB5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71">
              <a:extLst>
                <a:ext uri="{FF2B5EF4-FFF2-40B4-BE49-F238E27FC236}">
                  <a16:creationId xmlns:a16="http://schemas.microsoft.com/office/drawing/2014/main" id="{3B9184F1-6E7E-4B7B-8EE1-F56AF3CF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72">
              <a:extLst>
                <a:ext uri="{FF2B5EF4-FFF2-40B4-BE49-F238E27FC236}">
                  <a16:creationId xmlns:a16="http://schemas.microsoft.com/office/drawing/2014/main" id="{61CF14BE-712E-438F-8ADC-2994B047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73">
              <a:extLst>
                <a:ext uri="{FF2B5EF4-FFF2-40B4-BE49-F238E27FC236}">
                  <a16:creationId xmlns:a16="http://schemas.microsoft.com/office/drawing/2014/main" id="{96D6BD96-E7B7-42A9-B3C9-67CDCFC5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74">
              <a:extLst>
                <a:ext uri="{FF2B5EF4-FFF2-40B4-BE49-F238E27FC236}">
                  <a16:creationId xmlns:a16="http://schemas.microsoft.com/office/drawing/2014/main" id="{3679AF0B-7BEE-4839-954B-D48FBFD0D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25" name="Group 1075">
              <a:extLst>
                <a:ext uri="{FF2B5EF4-FFF2-40B4-BE49-F238E27FC236}">
                  <a16:creationId xmlns:a16="http://schemas.microsoft.com/office/drawing/2014/main" id="{0B59C987-78A4-492A-948D-F5A71C8C4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2" name="Freeform 1076">
                <a:extLst>
                  <a:ext uri="{FF2B5EF4-FFF2-40B4-BE49-F238E27FC236}">
                    <a16:creationId xmlns:a16="http://schemas.microsoft.com/office/drawing/2014/main" id="{258DACBF-C878-4DB2-8303-5246C7FB1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Freeform 1077">
                <a:extLst>
                  <a:ext uri="{FF2B5EF4-FFF2-40B4-BE49-F238E27FC236}">
                    <a16:creationId xmlns:a16="http://schemas.microsoft.com/office/drawing/2014/main" id="{AA4BA39A-6F28-4D09-8E62-0746996E5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Freeform 1078">
                <a:extLst>
                  <a:ext uri="{FF2B5EF4-FFF2-40B4-BE49-F238E27FC236}">
                    <a16:creationId xmlns:a16="http://schemas.microsoft.com/office/drawing/2014/main" id="{C96340D8-A83A-495A-8AB3-797F0B90F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Freeform 1079">
                <a:extLst>
                  <a:ext uri="{FF2B5EF4-FFF2-40B4-BE49-F238E27FC236}">
                    <a16:creationId xmlns:a16="http://schemas.microsoft.com/office/drawing/2014/main" id="{85730DF0-DBED-4804-8958-C2E09D52A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6" name="Freeform 1080">
                <a:extLst>
                  <a:ext uri="{FF2B5EF4-FFF2-40B4-BE49-F238E27FC236}">
                    <a16:creationId xmlns:a16="http://schemas.microsoft.com/office/drawing/2014/main" id="{C9F077E2-BEB9-4AF6-998C-8B9560DD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1081">
                <a:extLst>
                  <a:ext uri="{FF2B5EF4-FFF2-40B4-BE49-F238E27FC236}">
                    <a16:creationId xmlns:a16="http://schemas.microsoft.com/office/drawing/2014/main" id="{056D033C-CD4F-4249-A1CA-E56D55444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26" name="Freeform 1082">
              <a:extLst>
                <a:ext uri="{FF2B5EF4-FFF2-40B4-BE49-F238E27FC236}">
                  <a16:creationId xmlns:a16="http://schemas.microsoft.com/office/drawing/2014/main" id="{BDB9A05D-3966-4E20-9122-FCCEC498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3">
              <a:extLst>
                <a:ext uri="{FF2B5EF4-FFF2-40B4-BE49-F238E27FC236}">
                  <a16:creationId xmlns:a16="http://schemas.microsoft.com/office/drawing/2014/main" id="{FCD46698-BCA1-48A2-B7B8-D3A26ED6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4">
              <a:extLst>
                <a:ext uri="{FF2B5EF4-FFF2-40B4-BE49-F238E27FC236}">
                  <a16:creationId xmlns:a16="http://schemas.microsoft.com/office/drawing/2014/main" id="{65019460-9EDB-4FF7-85F4-EB19484C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5">
              <a:extLst>
                <a:ext uri="{FF2B5EF4-FFF2-40B4-BE49-F238E27FC236}">
                  <a16:creationId xmlns:a16="http://schemas.microsoft.com/office/drawing/2014/main" id="{5BB6BDDA-9EF0-41B7-9876-14E8FF85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6">
              <a:extLst>
                <a:ext uri="{FF2B5EF4-FFF2-40B4-BE49-F238E27FC236}">
                  <a16:creationId xmlns:a16="http://schemas.microsoft.com/office/drawing/2014/main" id="{0C6FB61A-17A9-4F1C-8F28-741A02A6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87">
              <a:extLst>
                <a:ext uri="{FF2B5EF4-FFF2-40B4-BE49-F238E27FC236}">
                  <a16:creationId xmlns:a16="http://schemas.microsoft.com/office/drawing/2014/main" id="{860F1AD5-4ED3-44E3-94A4-9D6EFE2C00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9" name="Group 590">
            <a:extLst>
              <a:ext uri="{FF2B5EF4-FFF2-40B4-BE49-F238E27FC236}">
                <a16:creationId xmlns:a16="http://schemas.microsoft.com/office/drawing/2014/main" id="{7BAA067C-7F48-4A95-80EC-4734787B27D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50727" y="5459739"/>
            <a:ext cx="345630" cy="320302"/>
            <a:chOff x="2839" y="3501"/>
            <a:chExt cx="755" cy="803"/>
          </a:xfrm>
        </p:grpSpPr>
        <p:pic>
          <p:nvPicPr>
            <p:cNvPr id="913" name="Picture 591" descr="desktop_computer_stylized_medium">
              <a:extLst>
                <a:ext uri="{FF2B5EF4-FFF2-40B4-BE49-F238E27FC236}">
                  <a16:creationId xmlns:a16="http://schemas.microsoft.com/office/drawing/2014/main" id="{409CF723-DA30-4695-B4E3-624C3C738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4" name="Freeform 592">
              <a:extLst>
                <a:ext uri="{FF2B5EF4-FFF2-40B4-BE49-F238E27FC236}">
                  <a16:creationId xmlns:a16="http://schemas.microsoft.com/office/drawing/2014/main" id="{1377E8A7-4069-4586-821C-AA24AF36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0" name="Group 590">
            <a:extLst>
              <a:ext uri="{FF2B5EF4-FFF2-40B4-BE49-F238E27FC236}">
                <a16:creationId xmlns:a16="http://schemas.microsoft.com/office/drawing/2014/main" id="{9B741C69-7965-499F-AED9-792C1BDD76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48952" y="5481212"/>
            <a:ext cx="345630" cy="320302"/>
            <a:chOff x="2839" y="3501"/>
            <a:chExt cx="755" cy="803"/>
          </a:xfrm>
        </p:grpSpPr>
        <p:pic>
          <p:nvPicPr>
            <p:cNvPr id="911" name="Picture 591" descr="desktop_computer_stylized_medium">
              <a:extLst>
                <a:ext uri="{FF2B5EF4-FFF2-40B4-BE49-F238E27FC236}">
                  <a16:creationId xmlns:a16="http://schemas.microsoft.com/office/drawing/2014/main" id="{EAB1319B-5D65-47B0-9501-3FA71EE6C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" name="Freeform 592">
              <a:extLst>
                <a:ext uri="{FF2B5EF4-FFF2-40B4-BE49-F238E27FC236}">
                  <a16:creationId xmlns:a16="http://schemas.microsoft.com/office/drawing/2014/main" id="{9EBAB970-5E76-426E-8FE9-F6F18ABCE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1" name="Group 1064">
            <a:extLst>
              <a:ext uri="{FF2B5EF4-FFF2-40B4-BE49-F238E27FC236}">
                <a16:creationId xmlns:a16="http://schemas.microsoft.com/office/drawing/2014/main" id="{7CA3717E-591D-444F-A8E2-43F7E2E5BDF0}"/>
              </a:ext>
            </a:extLst>
          </p:cNvPr>
          <p:cNvGrpSpPr>
            <a:grpSpLocks/>
          </p:cNvGrpSpPr>
          <p:nvPr/>
        </p:nvGrpSpPr>
        <p:grpSpPr bwMode="auto">
          <a:xfrm>
            <a:off x="2931564" y="5750220"/>
            <a:ext cx="319264" cy="253379"/>
            <a:chOff x="877" y="1008"/>
            <a:chExt cx="2747" cy="2591"/>
          </a:xfrm>
        </p:grpSpPr>
        <p:pic>
          <p:nvPicPr>
            <p:cNvPr id="888" name="Picture 1065" descr="antenna_stylized">
              <a:extLst>
                <a:ext uri="{FF2B5EF4-FFF2-40B4-BE49-F238E27FC236}">
                  <a16:creationId xmlns:a16="http://schemas.microsoft.com/office/drawing/2014/main" id="{58483D1D-36AC-42FB-9F7D-1581800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9" name="Picture 1066" descr="laptop_keyboard">
              <a:extLst>
                <a:ext uri="{FF2B5EF4-FFF2-40B4-BE49-F238E27FC236}">
                  <a16:creationId xmlns:a16="http://schemas.microsoft.com/office/drawing/2014/main" id="{24F09AC0-18CF-43E5-8059-FA5C4FA41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" name="Freeform 1067">
              <a:extLst>
                <a:ext uri="{FF2B5EF4-FFF2-40B4-BE49-F238E27FC236}">
                  <a16:creationId xmlns:a16="http://schemas.microsoft.com/office/drawing/2014/main" id="{59BA162D-87A9-4C0D-B7B6-536F8F7C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1" name="Picture 1068" descr="screen">
              <a:extLst>
                <a:ext uri="{FF2B5EF4-FFF2-40B4-BE49-F238E27FC236}">
                  <a16:creationId xmlns:a16="http://schemas.microsoft.com/office/drawing/2014/main" id="{8085D182-7BC2-4D52-AA20-A156F7346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2" name="Freeform 1069">
              <a:extLst>
                <a:ext uri="{FF2B5EF4-FFF2-40B4-BE49-F238E27FC236}">
                  <a16:creationId xmlns:a16="http://schemas.microsoft.com/office/drawing/2014/main" id="{A4252F84-216E-4586-B6EB-17ED73F3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70">
              <a:extLst>
                <a:ext uri="{FF2B5EF4-FFF2-40B4-BE49-F238E27FC236}">
                  <a16:creationId xmlns:a16="http://schemas.microsoft.com/office/drawing/2014/main" id="{613C7ED0-5960-4698-AA2B-97359A27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71">
              <a:extLst>
                <a:ext uri="{FF2B5EF4-FFF2-40B4-BE49-F238E27FC236}">
                  <a16:creationId xmlns:a16="http://schemas.microsoft.com/office/drawing/2014/main" id="{4206A328-352A-451E-940C-5F27BB1C5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72">
              <a:extLst>
                <a:ext uri="{FF2B5EF4-FFF2-40B4-BE49-F238E27FC236}">
                  <a16:creationId xmlns:a16="http://schemas.microsoft.com/office/drawing/2014/main" id="{0D887F09-107F-463F-8AF6-DEB42424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73">
              <a:extLst>
                <a:ext uri="{FF2B5EF4-FFF2-40B4-BE49-F238E27FC236}">
                  <a16:creationId xmlns:a16="http://schemas.microsoft.com/office/drawing/2014/main" id="{109F9D31-F066-4F13-ACCF-12D742ED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74">
              <a:extLst>
                <a:ext uri="{FF2B5EF4-FFF2-40B4-BE49-F238E27FC236}">
                  <a16:creationId xmlns:a16="http://schemas.microsoft.com/office/drawing/2014/main" id="{0AB4C0CD-024A-4526-ADB6-4BF24D0FF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98" name="Group 1075">
              <a:extLst>
                <a:ext uri="{FF2B5EF4-FFF2-40B4-BE49-F238E27FC236}">
                  <a16:creationId xmlns:a16="http://schemas.microsoft.com/office/drawing/2014/main" id="{58CEE6D7-7EB0-417A-8A8A-E5030E25A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5" name="Freeform 1076">
                <a:extLst>
                  <a:ext uri="{FF2B5EF4-FFF2-40B4-BE49-F238E27FC236}">
                    <a16:creationId xmlns:a16="http://schemas.microsoft.com/office/drawing/2014/main" id="{948E4F6D-622F-49CB-8926-59BEA7B4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reeform 1077">
                <a:extLst>
                  <a:ext uri="{FF2B5EF4-FFF2-40B4-BE49-F238E27FC236}">
                    <a16:creationId xmlns:a16="http://schemas.microsoft.com/office/drawing/2014/main" id="{EBC2A0DC-8F45-4176-8D43-4121E49D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reeform 1078">
                <a:extLst>
                  <a:ext uri="{FF2B5EF4-FFF2-40B4-BE49-F238E27FC236}">
                    <a16:creationId xmlns:a16="http://schemas.microsoft.com/office/drawing/2014/main" id="{C06E5431-B590-4874-925A-430218C7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Freeform 1079">
                <a:extLst>
                  <a:ext uri="{FF2B5EF4-FFF2-40B4-BE49-F238E27FC236}">
                    <a16:creationId xmlns:a16="http://schemas.microsoft.com/office/drawing/2014/main" id="{12B2CA11-6B34-45A6-993A-9C346B58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1080">
                <a:extLst>
                  <a:ext uri="{FF2B5EF4-FFF2-40B4-BE49-F238E27FC236}">
                    <a16:creationId xmlns:a16="http://schemas.microsoft.com/office/drawing/2014/main" id="{38BF13F5-1014-44DA-9641-9377E312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1081">
                <a:extLst>
                  <a:ext uri="{FF2B5EF4-FFF2-40B4-BE49-F238E27FC236}">
                    <a16:creationId xmlns:a16="http://schemas.microsoft.com/office/drawing/2014/main" id="{243AA92C-91B5-4592-A0D4-059D1B6F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99" name="Freeform 1082">
              <a:extLst>
                <a:ext uri="{FF2B5EF4-FFF2-40B4-BE49-F238E27FC236}">
                  <a16:creationId xmlns:a16="http://schemas.microsoft.com/office/drawing/2014/main" id="{63B10699-463E-4500-9C81-3192C62C0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83">
              <a:extLst>
                <a:ext uri="{FF2B5EF4-FFF2-40B4-BE49-F238E27FC236}">
                  <a16:creationId xmlns:a16="http://schemas.microsoft.com/office/drawing/2014/main" id="{E6FE3F98-F4FC-4B23-BEA7-140EEDB28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84">
              <a:extLst>
                <a:ext uri="{FF2B5EF4-FFF2-40B4-BE49-F238E27FC236}">
                  <a16:creationId xmlns:a16="http://schemas.microsoft.com/office/drawing/2014/main" id="{D821E64B-1532-4EA1-A6D4-D435B1E2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85">
              <a:extLst>
                <a:ext uri="{FF2B5EF4-FFF2-40B4-BE49-F238E27FC236}">
                  <a16:creationId xmlns:a16="http://schemas.microsoft.com/office/drawing/2014/main" id="{7F77FD09-44E6-495F-8D79-525EA028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86">
              <a:extLst>
                <a:ext uri="{FF2B5EF4-FFF2-40B4-BE49-F238E27FC236}">
                  <a16:creationId xmlns:a16="http://schemas.microsoft.com/office/drawing/2014/main" id="{C8C9D699-388E-4FB4-AEC7-F9ADBFFC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87">
              <a:extLst>
                <a:ext uri="{FF2B5EF4-FFF2-40B4-BE49-F238E27FC236}">
                  <a16:creationId xmlns:a16="http://schemas.microsoft.com/office/drawing/2014/main" id="{0B97AB13-27F2-47DF-B020-972CD2B2CB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Freeform 984">
            <a:extLst>
              <a:ext uri="{FF2B5EF4-FFF2-40B4-BE49-F238E27FC236}">
                <a16:creationId xmlns:a16="http://schemas.microsoft.com/office/drawing/2014/main" id="{3FA1D15C-561A-4DB8-A642-37BA0D9AE3AA}"/>
              </a:ext>
            </a:extLst>
          </p:cNvPr>
          <p:cNvSpPr>
            <a:spLocks/>
          </p:cNvSpPr>
          <p:nvPr/>
        </p:nvSpPr>
        <p:spPr bwMode="auto">
          <a:xfrm>
            <a:off x="3550411" y="5592053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3" name="Freeform 986">
            <a:extLst>
              <a:ext uri="{FF2B5EF4-FFF2-40B4-BE49-F238E27FC236}">
                <a16:creationId xmlns:a16="http://schemas.microsoft.com/office/drawing/2014/main" id="{E4A0F5F9-55A1-4C96-B949-A8C7A803DA3B}"/>
              </a:ext>
            </a:extLst>
          </p:cNvPr>
          <p:cNvSpPr>
            <a:spLocks/>
          </p:cNvSpPr>
          <p:nvPr/>
        </p:nvSpPr>
        <p:spPr bwMode="auto">
          <a:xfrm>
            <a:off x="3556788" y="5612005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4" name="Freeform 987">
            <a:extLst>
              <a:ext uri="{FF2B5EF4-FFF2-40B4-BE49-F238E27FC236}">
                <a16:creationId xmlns:a16="http://schemas.microsoft.com/office/drawing/2014/main" id="{78CC7D97-B01E-4D71-B164-599D664C652F}"/>
              </a:ext>
            </a:extLst>
          </p:cNvPr>
          <p:cNvSpPr>
            <a:spLocks/>
          </p:cNvSpPr>
          <p:nvPr/>
        </p:nvSpPr>
        <p:spPr bwMode="auto">
          <a:xfrm>
            <a:off x="3552336" y="5767835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5" name="Rectangle 988">
            <a:extLst>
              <a:ext uri="{FF2B5EF4-FFF2-40B4-BE49-F238E27FC236}">
                <a16:creationId xmlns:a16="http://schemas.microsoft.com/office/drawing/2014/main" id="{5EC45291-7E4E-4873-9412-66116EBC7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62948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6" name="Group 989">
            <a:extLst>
              <a:ext uri="{FF2B5EF4-FFF2-40B4-BE49-F238E27FC236}">
                <a16:creationId xmlns:a16="http://schemas.microsoft.com/office/drawing/2014/main" id="{855F7A65-70DD-4AF3-9D12-DC172CA904A2}"/>
              </a:ext>
            </a:extLst>
          </p:cNvPr>
          <p:cNvGrpSpPr>
            <a:grpSpLocks/>
          </p:cNvGrpSpPr>
          <p:nvPr/>
        </p:nvGrpSpPr>
        <p:grpSpPr bwMode="auto">
          <a:xfrm>
            <a:off x="3487967" y="5626277"/>
            <a:ext cx="69903" cy="21117"/>
            <a:chOff x="614" y="2568"/>
            <a:chExt cx="725" cy="139"/>
          </a:xfrm>
        </p:grpSpPr>
        <p:sp>
          <p:nvSpPr>
            <p:cNvPr id="886" name="AutoShape 990">
              <a:extLst>
                <a:ext uri="{FF2B5EF4-FFF2-40B4-BE49-F238E27FC236}">
                  <a16:creationId xmlns:a16="http://schemas.microsoft.com/office/drawing/2014/main" id="{E17E0640-0097-4A7A-8EF7-9E0FC5363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7" name="AutoShape 991">
              <a:extLst>
                <a:ext uri="{FF2B5EF4-FFF2-40B4-BE49-F238E27FC236}">
                  <a16:creationId xmlns:a16="http://schemas.microsoft.com/office/drawing/2014/main" id="{01E04296-9E3A-4939-A9A7-202AF3C9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7" name="Rectangle 992">
            <a:extLst>
              <a:ext uri="{FF2B5EF4-FFF2-40B4-BE49-F238E27FC236}">
                <a16:creationId xmlns:a16="http://schemas.microsoft.com/office/drawing/2014/main" id="{DF5B7DC6-5865-4F37-AD0E-75C51E99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67783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8" name="Group 993">
            <a:extLst>
              <a:ext uri="{FF2B5EF4-FFF2-40B4-BE49-F238E27FC236}">
                <a16:creationId xmlns:a16="http://schemas.microsoft.com/office/drawing/2014/main" id="{09A3956F-EFCE-4A46-9711-0148E8C0A3A7}"/>
              </a:ext>
            </a:extLst>
          </p:cNvPr>
          <p:cNvGrpSpPr>
            <a:grpSpLocks/>
          </p:cNvGrpSpPr>
          <p:nvPr/>
        </p:nvGrpSpPr>
        <p:grpSpPr bwMode="auto">
          <a:xfrm>
            <a:off x="3487727" y="5673754"/>
            <a:ext cx="69903" cy="19515"/>
            <a:chOff x="614" y="2568"/>
            <a:chExt cx="725" cy="139"/>
          </a:xfrm>
        </p:grpSpPr>
        <p:sp>
          <p:nvSpPr>
            <p:cNvPr id="884" name="AutoShape 994">
              <a:extLst>
                <a:ext uri="{FF2B5EF4-FFF2-40B4-BE49-F238E27FC236}">
                  <a16:creationId xmlns:a16="http://schemas.microsoft.com/office/drawing/2014/main" id="{802D1378-E78C-444C-A6F1-438C61DB6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5" name="AutoShape 995">
              <a:extLst>
                <a:ext uri="{FF2B5EF4-FFF2-40B4-BE49-F238E27FC236}">
                  <a16:creationId xmlns:a16="http://schemas.microsoft.com/office/drawing/2014/main" id="{BD0478DB-32C7-464B-AF6E-62421D69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9" name="Rectangle 996">
            <a:extLst>
              <a:ext uri="{FF2B5EF4-FFF2-40B4-BE49-F238E27FC236}">
                <a16:creationId xmlns:a16="http://schemas.microsoft.com/office/drawing/2014/main" id="{9D555FE7-A764-47B8-92B3-D8C40D78E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72618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0" name="Rectangle 997">
            <a:extLst>
              <a:ext uri="{FF2B5EF4-FFF2-40B4-BE49-F238E27FC236}">
                <a16:creationId xmlns:a16="http://schemas.microsoft.com/office/drawing/2014/main" id="{FE93907F-CD1C-4039-9748-A2430D24A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523" y="577002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51" name="Group 998">
            <a:extLst>
              <a:ext uri="{FF2B5EF4-FFF2-40B4-BE49-F238E27FC236}">
                <a16:creationId xmlns:a16="http://schemas.microsoft.com/office/drawing/2014/main" id="{03823702-C9FE-4978-945A-BBC15A3F09A8}"/>
              </a:ext>
            </a:extLst>
          </p:cNvPr>
          <p:cNvGrpSpPr>
            <a:grpSpLocks/>
          </p:cNvGrpSpPr>
          <p:nvPr/>
        </p:nvGrpSpPr>
        <p:grpSpPr bwMode="auto">
          <a:xfrm>
            <a:off x="3486283" y="5765942"/>
            <a:ext cx="70024" cy="21991"/>
            <a:chOff x="614" y="2568"/>
            <a:chExt cx="725" cy="139"/>
          </a:xfrm>
        </p:grpSpPr>
        <p:sp>
          <p:nvSpPr>
            <p:cNvPr id="882" name="AutoShape 999">
              <a:extLst>
                <a:ext uri="{FF2B5EF4-FFF2-40B4-BE49-F238E27FC236}">
                  <a16:creationId xmlns:a16="http://schemas.microsoft.com/office/drawing/2014/main" id="{F1A60EDA-2B50-4788-93BD-D5C88EFCD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3" name="AutoShape 1000">
              <a:extLst>
                <a:ext uri="{FF2B5EF4-FFF2-40B4-BE49-F238E27FC236}">
                  <a16:creationId xmlns:a16="http://schemas.microsoft.com/office/drawing/2014/main" id="{F3F645A9-93AB-43DF-B8FF-79559481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2" name="Freeform 1001">
            <a:extLst>
              <a:ext uri="{FF2B5EF4-FFF2-40B4-BE49-F238E27FC236}">
                <a16:creationId xmlns:a16="http://schemas.microsoft.com/office/drawing/2014/main" id="{48C0B6F0-CFC9-4BB4-963C-09A1159171A1}"/>
              </a:ext>
            </a:extLst>
          </p:cNvPr>
          <p:cNvSpPr>
            <a:spLocks/>
          </p:cNvSpPr>
          <p:nvPr/>
        </p:nvSpPr>
        <p:spPr bwMode="auto">
          <a:xfrm>
            <a:off x="3552818" y="5726183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3" name="Group 1002">
            <a:extLst>
              <a:ext uri="{FF2B5EF4-FFF2-40B4-BE49-F238E27FC236}">
                <a16:creationId xmlns:a16="http://schemas.microsoft.com/office/drawing/2014/main" id="{F70D39AB-958E-4463-BC01-5C95411B7CF2}"/>
              </a:ext>
            </a:extLst>
          </p:cNvPr>
          <p:cNvGrpSpPr>
            <a:grpSpLocks/>
          </p:cNvGrpSpPr>
          <p:nvPr/>
        </p:nvGrpSpPr>
        <p:grpSpPr bwMode="auto">
          <a:xfrm>
            <a:off x="3486764" y="5722251"/>
            <a:ext cx="70024" cy="20243"/>
            <a:chOff x="614" y="2568"/>
            <a:chExt cx="725" cy="139"/>
          </a:xfrm>
        </p:grpSpPr>
        <p:sp>
          <p:nvSpPr>
            <p:cNvPr id="880" name="AutoShape 1003">
              <a:extLst>
                <a:ext uri="{FF2B5EF4-FFF2-40B4-BE49-F238E27FC236}">
                  <a16:creationId xmlns:a16="http://schemas.microsoft.com/office/drawing/2014/main" id="{BBF2E97B-579D-4818-89CD-545CD43F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" name="AutoShape 1004">
              <a:extLst>
                <a:ext uri="{FF2B5EF4-FFF2-40B4-BE49-F238E27FC236}">
                  <a16:creationId xmlns:a16="http://schemas.microsoft.com/office/drawing/2014/main" id="{991FEDEB-53CC-4A23-B346-2291C9668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4" name="Rectangle 1005">
            <a:extLst>
              <a:ext uri="{FF2B5EF4-FFF2-40B4-BE49-F238E27FC236}">
                <a16:creationId xmlns:a16="http://schemas.microsoft.com/office/drawing/2014/main" id="{934A0FAC-B91D-4957-9F51-0F508348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4" y="5591470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" name="Freeform 1006">
            <a:extLst>
              <a:ext uri="{FF2B5EF4-FFF2-40B4-BE49-F238E27FC236}">
                <a16:creationId xmlns:a16="http://schemas.microsoft.com/office/drawing/2014/main" id="{D917EC06-BF51-432F-A87D-393F37692D3A}"/>
              </a:ext>
            </a:extLst>
          </p:cNvPr>
          <p:cNvSpPr>
            <a:spLocks/>
          </p:cNvSpPr>
          <p:nvPr/>
        </p:nvSpPr>
        <p:spPr bwMode="auto">
          <a:xfrm>
            <a:off x="3555705" y="5675648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6" name="Freeform 1007">
            <a:extLst>
              <a:ext uri="{FF2B5EF4-FFF2-40B4-BE49-F238E27FC236}">
                <a16:creationId xmlns:a16="http://schemas.microsoft.com/office/drawing/2014/main" id="{745CC167-4A71-4441-BD2F-CB026A1152F4}"/>
              </a:ext>
            </a:extLst>
          </p:cNvPr>
          <p:cNvSpPr>
            <a:spLocks/>
          </p:cNvSpPr>
          <p:nvPr/>
        </p:nvSpPr>
        <p:spPr bwMode="auto">
          <a:xfrm>
            <a:off x="3556066" y="5628025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7" name="Oval 1008">
            <a:extLst>
              <a:ext uri="{FF2B5EF4-FFF2-40B4-BE49-F238E27FC236}">
                <a16:creationId xmlns:a16="http://schemas.microsoft.com/office/drawing/2014/main" id="{D9FEFC60-A2D6-4B52-8879-8560BC26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29" y="5909248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8" name="Freeform 1009">
            <a:extLst>
              <a:ext uri="{FF2B5EF4-FFF2-40B4-BE49-F238E27FC236}">
                <a16:creationId xmlns:a16="http://schemas.microsoft.com/office/drawing/2014/main" id="{4624DEEE-F5CC-49EB-99E1-027C4087FCD5}"/>
              </a:ext>
            </a:extLst>
          </p:cNvPr>
          <p:cNvSpPr>
            <a:spLocks/>
          </p:cNvSpPr>
          <p:nvPr/>
        </p:nvSpPr>
        <p:spPr bwMode="auto">
          <a:xfrm>
            <a:off x="3554502" y="5909685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" name="AutoShape 1010">
            <a:extLst>
              <a:ext uri="{FF2B5EF4-FFF2-40B4-BE49-F238E27FC236}">
                <a16:creationId xmlns:a16="http://schemas.microsoft.com/office/drawing/2014/main" id="{E37B85A0-065E-4681-AD6A-33C804F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695" y="5918569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0" name="AutoShape 1011">
            <a:extLst>
              <a:ext uri="{FF2B5EF4-FFF2-40B4-BE49-F238E27FC236}">
                <a16:creationId xmlns:a16="http://schemas.microsoft.com/office/drawing/2014/main" id="{EDC54CDD-BAC6-4015-922A-D1B1208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924248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1" name="Oval 1012">
            <a:extLst>
              <a:ext uri="{FF2B5EF4-FFF2-40B4-BE49-F238E27FC236}">
                <a16:creationId xmlns:a16="http://schemas.microsoft.com/office/drawing/2014/main" id="{0D720238-7BF6-435F-9088-FA7C2B7F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28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2" name="Oval 1013">
            <a:extLst>
              <a:ext uri="{FF2B5EF4-FFF2-40B4-BE49-F238E27FC236}">
                <a16:creationId xmlns:a16="http://schemas.microsoft.com/office/drawing/2014/main" id="{B72FE606-8B28-41C1-841E-63EE19A28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685" y="5875897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3" name="Oval 1014">
            <a:extLst>
              <a:ext uri="{FF2B5EF4-FFF2-40B4-BE49-F238E27FC236}">
                <a16:creationId xmlns:a16="http://schemas.microsoft.com/office/drawing/2014/main" id="{51CE65DE-8A6E-4C9A-8833-BCA8ADDA9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19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4" name="Rectangle 1015">
            <a:extLst>
              <a:ext uri="{FF2B5EF4-FFF2-40B4-BE49-F238E27FC236}">
                <a16:creationId xmlns:a16="http://schemas.microsoft.com/office/drawing/2014/main" id="{E1D789CC-48A8-467E-97D7-01074E2B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228" y="5796526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65" name="Group 590">
            <a:extLst>
              <a:ext uri="{FF2B5EF4-FFF2-40B4-BE49-F238E27FC236}">
                <a16:creationId xmlns:a16="http://schemas.microsoft.com/office/drawing/2014/main" id="{70E16593-64BB-4995-8866-96F4114B58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70799" y="5236142"/>
            <a:ext cx="345630" cy="320302"/>
            <a:chOff x="2839" y="3501"/>
            <a:chExt cx="755" cy="803"/>
          </a:xfrm>
        </p:grpSpPr>
        <p:pic>
          <p:nvPicPr>
            <p:cNvPr id="878" name="Picture 591" descr="desktop_computer_stylized_medium">
              <a:extLst>
                <a:ext uri="{FF2B5EF4-FFF2-40B4-BE49-F238E27FC236}">
                  <a16:creationId xmlns:a16="http://schemas.microsoft.com/office/drawing/2014/main" id="{492846F9-F8BF-40C2-AFE0-D8AC813D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9" name="Freeform 592">
              <a:extLst>
                <a:ext uri="{FF2B5EF4-FFF2-40B4-BE49-F238E27FC236}">
                  <a16:creationId xmlns:a16="http://schemas.microsoft.com/office/drawing/2014/main" id="{6B3D6834-90F0-44F3-9663-5D23A15FF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652">
            <a:extLst>
              <a:ext uri="{FF2B5EF4-FFF2-40B4-BE49-F238E27FC236}">
                <a16:creationId xmlns:a16="http://schemas.microsoft.com/office/drawing/2014/main" id="{286EA352-1115-426E-AEE1-D22EE4F683DB}"/>
              </a:ext>
            </a:extLst>
          </p:cNvPr>
          <p:cNvGrpSpPr>
            <a:grpSpLocks/>
          </p:cNvGrpSpPr>
          <p:nvPr/>
        </p:nvGrpSpPr>
        <p:grpSpPr bwMode="auto">
          <a:xfrm>
            <a:off x="1147042" y="1814807"/>
            <a:ext cx="415925" cy="385763"/>
            <a:chOff x="2751" y="1851"/>
            <a:chExt cx="462" cy="478"/>
          </a:xfrm>
        </p:grpSpPr>
        <p:pic>
          <p:nvPicPr>
            <p:cNvPr id="876" name="Picture 653" descr="iphone_stylized_small">
              <a:extLst>
                <a:ext uri="{FF2B5EF4-FFF2-40B4-BE49-F238E27FC236}">
                  <a16:creationId xmlns:a16="http://schemas.microsoft.com/office/drawing/2014/main" id="{2C9BE837-9268-46DA-9B8C-F78C69234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7" name="Picture 654" descr="antenna_radiation_stylized">
              <a:extLst>
                <a:ext uri="{FF2B5EF4-FFF2-40B4-BE49-F238E27FC236}">
                  <a16:creationId xmlns:a16="http://schemas.microsoft.com/office/drawing/2014/main" id="{418EAC83-FDF4-4C61-A507-F11DE563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7" name="Group 950">
            <a:extLst>
              <a:ext uri="{FF2B5EF4-FFF2-40B4-BE49-F238E27FC236}">
                <a16:creationId xmlns:a16="http://schemas.microsoft.com/office/drawing/2014/main" id="{2D1F0E84-9190-48F4-BAF6-9383470868FE}"/>
              </a:ext>
            </a:extLst>
          </p:cNvPr>
          <p:cNvGrpSpPr>
            <a:grpSpLocks/>
          </p:cNvGrpSpPr>
          <p:nvPr/>
        </p:nvGrpSpPr>
        <p:grpSpPr bwMode="auto">
          <a:xfrm>
            <a:off x="3650808" y="5229033"/>
            <a:ext cx="177192" cy="330833"/>
            <a:chOff x="4140" y="429"/>
            <a:chExt cx="1425" cy="2396"/>
          </a:xfrm>
        </p:grpSpPr>
        <p:sp>
          <p:nvSpPr>
            <p:cNvPr id="844" name="Freeform 951">
              <a:extLst>
                <a:ext uri="{FF2B5EF4-FFF2-40B4-BE49-F238E27FC236}">
                  <a16:creationId xmlns:a16="http://schemas.microsoft.com/office/drawing/2014/main" id="{D7032141-87B9-4B63-8A19-BD631F6D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Rectangle 952">
              <a:extLst>
                <a:ext uri="{FF2B5EF4-FFF2-40B4-BE49-F238E27FC236}">
                  <a16:creationId xmlns:a16="http://schemas.microsoft.com/office/drawing/2014/main" id="{15CC095C-A00C-4706-B8C9-F08267BA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6" name="Freeform 953">
              <a:extLst>
                <a:ext uri="{FF2B5EF4-FFF2-40B4-BE49-F238E27FC236}">
                  <a16:creationId xmlns:a16="http://schemas.microsoft.com/office/drawing/2014/main" id="{C229370C-0E93-4255-BAD2-6CB5733E1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954">
              <a:extLst>
                <a:ext uri="{FF2B5EF4-FFF2-40B4-BE49-F238E27FC236}">
                  <a16:creationId xmlns:a16="http://schemas.microsoft.com/office/drawing/2014/main" id="{96EA0619-3F61-4B6D-8F39-76DCCA197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Rectangle 955">
              <a:extLst>
                <a:ext uri="{FF2B5EF4-FFF2-40B4-BE49-F238E27FC236}">
                  <a16:creationId xmlns:a16="http://schemas.microsoft.com/office/drawing/2014/main" id="{F76F4A47-3906-456E-845E-6F268F9DB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49" name="Group 956">
              <a:extLst>
                <a:ext uri="{FF2B5EF4-FFF2-40B4-BE49-F238E27FC236}">
                  <a16:creationId xmlns:a16="http://schemas.microsoft.com/office/drawing/2014/main" id="{21A78243-0C1A-45ED-82DE-2D14816B47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4" name="AutoShape 957">
                <a:extLst>
                  <a:ext uri="{FF2B5EF4-FFF2-40B4-BE49-F238E27FC236}">
                    <a16:creationId xmlns:a16="http://schemas.microsoft.com/office/drawing/2014/main" id="{B09D8892-961E-4D30-9228-3E05858C6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5" name="AutoShape 958">
                <a:extLst>
                  <a:ext uri="{FF2B5EF4-FFF2-40B4-BE49-F238E27FC236}">
                    <a16:creationId xmlns:a16="http://schemas.microsoft.com/office/drawing/2014/main" id="{7BAD9405-5066-440A-8EFB-1561FDF35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0" name="Rectangle 959">
              <a:extLst>
                <a:ext uri="{FF2B5EF4-FFF2-40B4-BE49-F238E27FC236}">
                  <a16:creationId xmlns:a16="http://schemas.microsoft.com/office/drawing/2014/main" id="{D6C005D4-A03F-4846-ADC1-287BABC9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1" name="Group 960">
              <a:extLst>
                <a:ext uri="{FF2B5EF4-FFF2-40B4-BE49-F238E27FC236}">
                  <a16:creationId xmlns:a16="http://schemas.microsoft.com/office/drawing/2014/main" id="{335C5A4B-24D7-4F9B-ABCF-0EA664304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2" name="AutoShape 961">
                <a:extLst>
                  <a:ext uri="{FF2B5EF4-FFF2-40B4-BE49-F238E27FC236}">
                    <a16:creationId xmlns:a16="http://schemas.microsoft.com/office/drawing/2014/main" id="{44553B2D-FD7B-4AEF-BE2D-D0D1B1CC4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3" name="AutoShape 962">
                <a:extLst>
                  <a:ext uri="{FF2B5EF4-FFF2-40B4-BE49-F238E27FC236}">
                    <a16:creationId xmlns:a16="http://schemas.microsoft.com/office/drawing/2014/main" id="{270275F9-8DAE-4E37-984E-4775A18E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2" name="Rectangle 963">
              <a:extLst>
                <a:ext uri="{FF2B5EF4-FFF2-40B4-BE49-F238E27FC236}">
                  <a16:creationId xmlns:a16="http://schemas.microsoft.com/office/drawing/2014/main" id="{68807339-B9F7-4C23-A046-76CA65C6E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3" name="Rectangle 964">
              <a:extLst>
                <a:ext uri="{FF2B5EF4-FFF2-40B4-BE49-F238E27FC236}">
                  <a16:creationId xmlns:a16="http://schemas.microsoft.com/office/drawing/2014/main" id="{F976538C-165B-4E02-AD0C-578347C2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4" name="Group 965">
              <a:extLst>
                <a:ext uri="{FF2B5EF4-FFF2-40B4-BE49-F238E27FC236}">
                  <a16:creationId xmlns:a16="http://schemas.microsoft.com/office/drawing/2014/main" id="{B2E89C19-C681-438A-8E0E-470F4416C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0" name="AutoShape 966">
                <a:extLst>
                  <a:ext uri="{FF2B5EF4-FFF2-40B4-BE49-F238E27FC236}">
                    <a16:creationId xmlns:a16="http://schemas.microsoft.com/office/drawing/2014/main" id="{4D015279-4EE6-468C-A919-D46D5F282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1" name="AutoShape 967">
                <a:extLst>
                  <a:ext uri="{FF2B5EF4-FFF2-40B4-BE49-F238E27FC236}">
                    <a16:creationId xmlns:a16="http://schemas.microsoft.com/office/drawing/2014/main" id="{6D82563D-489F-4CAD-B414-3A9F1CC2B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5" name="Freeform 968">
              <a:extLst>
                <a:ext uri="{FF2B5EF4-FFF2-40B4-BE49-F238E27FC236}">
                  <a16:creationId xmlns:a16="http://schemas.microsoft.com/office/drawing/2014/main" id="{B02610B6-E9A4-419C-BFDF-A559DDD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6" name="Group 969">
              <a:extLst>
                <a:ext uri="{FF2B5EF4-FFF2-40B4-BE49-F238E27FC236}">
                  <a16:creationId xmlns:a16="http://schemas.microsoft.com/office/drawing/2014/main" id="{BCAA9CE0-D32A-40C1-A252-DCCF45C4F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8" name="AutoShape 970">
                <a:extLst>
                  <a:ext uri="{FF2B5EF4-FFF2-40B4-BE49-F238E27FC236}">
                    <a16:creationId xmlns:a16="http://schemas.microsoft.com/office/drawing/2014/main" id="{DC9F0559-9D87-4B8E-B9DD-74CBFFB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69" name="AutoShape 971">
                <a:extLst>
                  <a:ext uri="{FF2B5EF4-FFF2-40B4-BE49-F238E27FC236}">
                    <a16:creationId xmlns:a16="http://schemas.microsoft.com/office/drawing/2014/main" id="{DBC26267-81E2-42F5-AE2D-1F603AC20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7" name="Rectangle 972">
              <a:extLst>
                <a:ext uri="{FF2B5EF4-FFF2-40B4-BE49-F238E27FC236}">
                  <a16:creationId xmlns:a16="http://schemas.microsoft.com/office/drawing/2014/main" id="{E8AF4BBC-5353-4AAD-ACA2-CE485E901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8" name="Freeform 973">
              <a:extLst>
                <a:ext uri="{FF2B5EF4-FFF2-40B4-BE49-F238E27FC236}">
                  <a16:creationId xmlns:a16="http://schemas.microsoft.com/office/drawing/2014/main" id="{7097CE4F-8CA5-4744-A41E-BD015575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974">
              <a:extLst>
                <a:ext uri="{FF2B5EF4-FFF2-40B4-BE49-F238E27FC236}">
                  <a16:creationId xmlns:a16="http://schemas.microsoft.com/office/drawing/2014/main" id="{29487C26-CE69-4B1C-955C-C07338A4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Oval 975">
              <a:extLst>
                <a:ext uri="{FF2B5EF4-FFF2-40B4-BE49-F238E27FC236}">
                  <a16:creationId xmlns:a16="http://schemas.microsoft.com/office/drawing/2014/main" id="{FFE20B64-8F03-4040-AE97-8E06C6DF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1" name="Freeform 976">
              <a:extLst>
                <a:ext uri="{FF2B5EF4-FFF2-40B4-BE49-F238E27FC236}">
                  <a16:creationId xmlns:a16="http://schemas.microsoft.com/office/drawing/2014/main" id="{02CC316E-F72D-4F73-A5D7-730706493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AutoShape 977">
              <a:extLst>
                <a:ext uri="{FF2B5EF4-FFF2-40B4-BE49-F238E27FC236}">
                  <a16:creationId xmlns:a16="http://schemas.microsoft.com/office/drawing/2014/main" id="{CC1857CA-61FC-4797-8511-64E6CDD32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3" name="AutoShape 978">
              <a:extLst>
                <a:ext uri="{FF2B5EF4-FFF2-40B4-BE49-F238E27FC236}">
                  <a16:creationId xmlns:a16="http://schemas.microsoft.com/office/drawing/2014/main" id="{1041083B-5911-423A-9F2E-E94B59366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4" name="Oval 979">
              <a:extLst>
                <a:ext uri="{FF2B5EF4-FFF2-40B4-BE49-F238E27FC236}">
                  <a16:creationId xmlns:a16="http://schemas.microsoft.com/office/drawing/2014/main" id="{BE50751F-C6D2-45CD-A7AB-C91A922B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5" name="Oval 980">
              <a:extLst>
                <a:ext uri="{FF2B5EF4-FFF2-40B4-BE49-F238E27FC236}">
                  <a16:creationId xmlns:a16="http://schemas.microsoft.com/office/drawing/2014/main" id="{E5B418C3-6C41-4753-9ECC-488FEFCAC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6" name="Oval 981">
              <a:extLst>
                <a:ext uri="{FF2B5EF4-FFF2-40B4-BE49-F238E27FC236}">
                  <a16:creationId xmlns:a16="http://schemas.microsoft.com/office/drawing/2014/main" id="{0336C74F-CD52-4CCF-A702-C9A41F6FD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7" name="Rectangle 982">
              <a:extLst>
                <a:ext uri="{FF2B5EF4-FFF2-40B4-BE49-F238E27FC236}">
                  <a16:creationId xmlns:a16="http://schemas.microsoft.com/office/drawing/2014/main" id="{1DD52CA2-F1F1-4D5E-939C-92BAABD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8" name="Group 950">
            <a:extLst>
              <a:ext uri="{FF2B5EF4-FFF2-40B4-BE49-F238E27FC236}">
                <a16:creationId xmlns:a16="http://schemas.microsoft.com/office/drawing/2014/main" id="{A32CA915-E659-4F21-9BDC-2527C7E754F2}"/>
              </a:ext>
            </a:extLst>
          </p:cNvPr>
          <p:cNvGrpSpPr>
            <a:grpSpLocks/>
          </p:cNvGrpSpPr>
          <p:nvPr/>
        </p:nvGrpSpPr>
        <p:grpSpPr bwMode="auto">
          <a:xfrm>
            <a:off x="3399326" y="5571482"/>
            <a:ext cx="214974" cy="403920"/>
            <a:chOff x="4140" y="429"/>
            <a:chExt cx="1425" cy="2396"/>
          </a:xfrm>
        </p:grpSpPr>
        <p:sp>
          <p:nvSpPr>
            <p:cNvPr id="812" name="Freeform 951">
              <a:extLst>
                <a:ext uri="{FF2B5EF4-FFF2-40B4-BE49-F238E27FC236}">
                  <a16:creationId xmlns:a16="http://schemas.microsoft.com/office/drawing/2014/main" id="{21A793A5-9AA4-4B57-91E3-558F2832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Rectangle 952">
              <a:extLst>
                <a:ext uri="{FF2B5EF4-FFF2-40B4-BE49-F238E27FC236}">
                  <a16:creationId xmlns:a16="http://schemas.microsoft.com/office/drawing/2014/main" id="{4FB7D3B4-E6AF-4B45-A2D6-DC011D56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4" name="Freeform 953">
              <a:extLst>
                <a:ext uri="{FF2B5EF4-FFF2-40B4-BE49-F238E27FC236}">
                  <a16:creationId xmlns:a16="http://schemas.microsoft.com/office/drawing/2014/main" id="{1CE02851-A3EC-40EE-8747-DEAAC25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54">
              <a:extLst>
                <a:ext uri="{FF2B5EF4-FFF2-40B4-BE49-F238E27FC236}">
                  <a16:creationId xmlns:a16="http://schemas.microsoft.com/office/drawing/2014/main" id="{AE3C331A-76B7-47B7-9B93-037A41CF6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Rectangle 955">
              <a:extLst>
                <a:ext uri="{FF2B5EF4-FFF2-40B4-BE49-F238E27FC236}">
                  <a16:creationId xmlns:a16="http://schemas.microsoft.com/office/drawing/2014/main" id="{7B59B286-423C-4E17-83F9-E16A9F028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7" name="Group 956">
              <a:extLst>
                <a:ext uri="{FF2B5EF4-FFF2-40B4-BE49-F238E27FC236}">
                  <a16:creationId xmlns:a16="http://schemas.microsoft.com/office/drawing/2014/main" id="{F50CD81B-FB7B-43D8-8472-7C1670EB7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42" name="AutoShape 957">
                <a:extLst>
                  <a:ext uri="{FF2B5EF4-FFF2-40B4-BE49-F238E27FC236}">
                    <a16:creationId xmlns:a16="http://schemas.microsoft.com/office/drawing/2014/main" id="{492AFFFF-9112-43C1-956A-1E7E8723E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3" name="AutoShape 958">
                <a:extLst>
                  <a:ext uri="{FF2B5EF4-FFF2-40B4-BE49-F238E27FC236}">
                    <a16:creationId xmlns:a16="http://schemas.microsoft.com/office/drawing/2014/main" id="{349BBA5F-68F0-4AEF-B9FA-7D6838DF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8" name="Rectangle 959">
              <a:extLst>
                <a:ext uri="{FF2B5EF4-FFF2-40B4-BE49-F238E27FC236}">
                  <a16:creationId xmlns:a16="http://schemas.microsoft.com/office/drawing/2014/main" id="{3D3ED61E-4CCE-4E68-869B-7F2B56846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9" name="Group 960">
              <a:extLst>
                <a:ext uri="{FF2B5EF4-FFF2-40B4-BE49-F238E27FC236}">
                  <a16:creationId xmlns:a16="http://schemas.microsoft.com/office/drawing/2014/main" id="{873E7737-FDDF-4A1B-83B9-4F8E0E5DF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40" name="AutoShape 961">
                <a:extLst>
                  <a:ext uri="{FF2B5EF4-FFF2-40B4-BE49-F238E27FC236}">
                    <a16:creationId xmlns:a16="http://schemas.microsoft.com/office/drawing/2014/main" id="{9A79B767-2713-4FF9-8BC3-71C67D571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1" name="AutoShape 962">
                <a:extLst>
                  <a:ext uri="{FF2B5EF4-FFF2-40B4-BE49-F238E27FC236}">
                    <a16:creationId xmlns:a16="http://schemas.microsoft.com/office/drawing/2014/main" id="{C2ADD315-98D7-4569-9D4E-12EE6A824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0" name="Rectangle 963">
              <a:extLst>
                <a:ext uri="{FF2B5EF4-FFF2-40B4-BE49-F238E27FC236}">
                  <a16:creationId xmlns:a16="http://schemas.microsoft.com/office/drawing/2014/main" id="{2FFBF639-F1D4-4256-A04E-91C6C6F8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1" name="Rectangle 964">
              <a:extLst>
                <a:ext uri="{FF2B5EF4-FFF2-40B4-BE49-F238E27FC236}">
                  <a16:creationId xmlns:a16="http://schemas.microsoft.com/office/drawing/2014/main" id="{8CC5D747-B0DE-4D1F-808B-E609A189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22" name="Group 965">
              <a:extLst>
                <a:ext uri="{FF2B5EF4-FFF2-40B4-BE49-F238E27FC236}">
                  <a16:creationId xmlns:a16="http://schemas.microsoft.com/office/drawing/2014/main" id="{657282FE-28F5-4339-8421-480E5809D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8" name="AutoShape 966">
                <a:extLst>
                  <a:ext uri="{FF2B5EF4-FFF2-40B4-BE49-F238E27FC236}">
                    <a16:creationId xmlns:a16="http://schemas.microsoft.com/office/drawing/2014/main" id="{E860CA57-84C5-4D52-8E57-E5CDCA15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9" name="AutoShape 967">
                <a:extLst>
                  <a:ext uri="{FF2B5EF4-FFF2-40B4-BE49-F238E27FC236}">
                    <a16:creationId xmlns:a16="http://schemas.microsoft.com/office/drawing/2014/main" id="{A9BCF13D-431C-4077-95CE-40F49727F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3" name="Freeform 968">
              <a:extLst>
                <a:ext uri="{FF2B5EF4-FFF2-40B4-BE49-F238E27FC236}">
                  <a16:creationId xmlns:a16="http://schemas.microsoft.com/office/drawing/2014/main" id="{B8DE1DB2-7303-4ADB-A7EF-14C42B3A0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4" name="Group 969">
              <a:extLst>
                <a:ext uri="{FF2B5EF4-FFF2-40B4-BE49-F238E27FC236}">
                  <a16:creationId xmlns:a16="http://schemas.microsoft.com/office/drawing/2014/main" id="{272DE510-FA4B-41BC-8DED-61D79CA2E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6" name="AutoShape 970">
                <a:extLst>
                  <a:ext uri="{FF2B5EF4-FFF2-40B4-BE49-F238E27FC236}">
                    <a16:creationId xmlns:a16="http://schemas.microsoft.com/office/drawing/2014/main" id="{28397011-9A05-45D2-9FEB-0A391F941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7" name="AutoShape 971">
                <a:extLst>
                  <a:ext uri="{FF2B5EF4-FFF2-40B4-BE49-F238E27FC236}">
                    <a16:creationId xmlns:a16="http://schemas.microsoft.com/office/drawing/2014/main" id="{78FD182F-2C7A-4C77-B5F7-ECCDF645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5" name="Rectangle 972">
              <a:extLst>
                <a:ext uri="{FF2B5EF4-FFF2-40B4-BE49-F238E27FC236}">
                  <a16:creationId xmlns:a16="http://schemas.microsoft.com/office/drawing/2014/main" id="{F2F133E3-9A8D-43BC-975A-CA6E3804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6" name="Freeform 973">
              <a:extLst>
                <a:ext uri="{FF2B5EF4-FFF2-40B4-BE49-F238E27FC236}">
                  <a16:creationId xmlns:a16="http://schemas.microsoft.com/office/drawing/2014/main" id="{CD744DF7-DB67-4826-9B54-85986D6D2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74">
              <a:extLst>
                <a:ext uri="{FF2B5EF4-FFF2-40B4-BE49-F238E27FC236}">
                  <a16:creationId xmlns:a16="http://schemas.microsoft.com/office/drawing/2014/main" id="{FF721DB8-3CAB-4641-82F6-0954FB33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Oval 975">
              <a:extLst>
                <a:ext uri="{FF2B5EF4-FFF2-40B4-BE49-F238E27FC236}">
                  <a16:creationId xmlns:a16="http://schemas.microsoft.com/office/drawing/2014/main" id="{A2E167BC-0DE8-4F10-B228-AF297895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9" name="Freeform 976">
              <a:extLst>
                <a:ext uri="{FF2B5EF4-FFF2-40B4-BE49-F238E27FC236}">
                  <a16:creationId xmlns:a16="http://schemas.microsoft.com/office/drawing/2014/main" id="{2FD3CFFE-8DC2-4B0D-9D6F-867D6DA2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AutoShape 977">
              <a:extLst>
                <a:ext uri="{FF2B5EF4-FFF2-40B4-BE49-F238E27FC236}">
                  <a16:creationId xmlns:a16="http://schemas.microsoft.com/office/drawing/2014/main" id="{C3013F52-31C3-4552-875D-80F65EB59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AutoShape 978">
              <a:extLst>
                <a:ext uri="{FF2B5EF4-FFF2-40B4-BE49-F238E27FC236}">
                  <a16:creationId xmlns:a16="http://schemas.microsoft.com/office/drawing/2014/main" id="{C563591F-16B8-45E1-BCD9-65B961A2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2" name="Oval 979">
              <a:extLst>
                <a:ext uri="{FF2B5EF4-FFF2-40B4-BE49-F238E27FC236}">
                  <a16:creationId xmlns:a16="http://schemas.microsoft.com/office/drawing/2014/main" id="{EE46996B-7DDF-4F85-AA3A-FCDE802BD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3" name="Oval 980">
              <a:extLst>
                <a:ext uri="{FF2B5EF4-FFF2-40B4-BE49-F238E27FC236}">
                  <a16:creationId xmlns:a16="http://schemas.microsoft.com/office/drawing/2014/main" id="{4D0F8471-5749-4E1A-BC7F-6E1D1CFC2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Oval 981">
              <a:extLst>
                <a:ext uri="{FF2B5EF4-FFF2-40B4-BE49-F238E27FC236}">
                  <a16:creationId xmlns:a16="http://schemas.microsoft.com/office/drawing/2014/main" id="{93B078D4-48AF-4149-80CF-24181259B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982">
              <a:extLst>
                <a:ext uri="{FF2B5EF4-FFF2-40B4-BE49-F238E27FC236}">
                  <a16:creationId xmlns:a16="http://schemas.microsoft.com/office/drawing/2014/main" id="{E225A49E-B8FF-4D98-84BC-16EDD43CA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29681C8D-F91E-4D8D-999B-FADCC4F64F8B}"/>
              </a:ext>
            </a:extLst>
          </p:cNvPr>
          <p:cNvGrpSpPr/>
          <p:nvPr/>
        </p:nvGrpSpPr>
        <p:grpSpPr>
          <a:xfrm>
            <a:off x="2495606" y="3911706"/>
            <a:ext cx="367224" cy="240304"/>
            <a:chOff x="7493876" y="2774731"/>
            <a:chExt cx="1481958" cy="894622"/>
          </a:xfrm>
        </p:grpSpPr>
        <p:sp>
          <p:nvSpPr>
            <p:cNvPr id="805" name="Freeform 193">
              <a:extLst>
                <a:ext uri="{FF2B5EF4-FFF2-40B4-BE49-F238E27FC236}">
                  <a16:creationId xmlns:a16="http://schemas.microsoft.com/office/drawing/2014/main" id="{EF51F16F-F4DB-4730-AEDC-938620CFBD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50AD9755-3157-4116-843E-35880C8028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63DB4D30-D513-44CC-8F2B-CFA37C0C6F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8" name="Freeform 196">
                <a:extLst>
                  <a:ext uri="{FF2B5EF4-FFF2-40B4-BE49-F238E27FC236}">
                    <a16:creationId xmlns:a16="http://schemas.microsoft.com/office/drawing/2014/main" id="{F90B061A-F57F-4496-A689-1E047C2FAD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" name="Freeform 197">
                <a:extLst>
                  <a:ext uri="{FF2B5EF4-FFF2-40B4-BE49-F238E27FC236}">
                    <a16:creationId xmlns:a16="http://schemas.microsoft.com/office/drawing/2014/main" id="{B7C1F057-E831-4ADC-861E-9232D6F7FE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 198">
                <a:extLst>
                  <a:ext uri="{FF2B5EF4-FFF2-40B4-BE49-F238E27FC236}">
                    <a16:creationId xmlns:a16="http://schemas.microsoft.com/office/drawing/2014/main" id="{32455C99-CA67-4531-BE2A-B320BDEF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 199">
                <a:extLst>
                  <a:ext uri="{FF2B5EF4-FFF2-40B4-BE49-F238E27FC236}">
                    <a16:creationId xmlns:a16="http://schemas.microsoft.com/office/drawing/2014/main" id="{D36ADB04-48AE-4084-8290-6AD8233503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F9F7E66F-CE63-4D4C-8A5B-609D721C0EF9}"/>
              </a:ext>
            </a:extLst>
          </p:cNvPr>
          <p:cNvGrpSpPr/>
          <p:nvPr/>
        </p:nvGrpSpPr>
        <p:grpSpPr>
          <a:xfrm>
            <a:off x="2998372" y="3954845"/>
            <a:ext cx="367224" cy="240304"/>
            <a:chOff x="7493876" y="2774731"/>
            <a:chExt cx="1481958" cy="894622"/>
          </a:xfrm>
        </p:grpSpPr>
        <p:sp>
          <p:nvSpPr>
            <p:cNvPr id="798" name="Freeform 217">
              <a:extLst>
                <a:ext uri="{FF2B5EF4-FFF2-40B4-BE49-F238E27FC236}">
                  <a16:creationId xmlns:a16="http://schemas.microsoft.com/office/drawing/2014/main" id="{848E1EC0-23BC-4A64-853F-DFA056663B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E9B07FE4-D1C4-4F1C-982C-24295AF93D5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4FDD267D-C975-4BA1-8E21-62B53444DE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1" name="Freeform 220">
                <a:extLst>
                  <a:ext uri="{FF2B5EF4-FFF2-40B4-BE49-F238E27FC236}">
                    <a16:creationId xmlns:a16="http://schemas.microsoft.com/office/drawing/2014/main" id="{0D127C49-B95E-41EA-A7A8-C35CD6C919F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" name="Freeform 222">
                <a:extLst>
                  <a:ext uri="{FF2B5EF4-FFF2-40B4-BE49-F238E27FC236}">
                    <a16:creationId xmlns:a16="http://schemas.microsoft.com/office/drawing/2014/main" id="{F376F824-6200-4A69-A10F-921904F212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" name="Freeform 223">
                <a:extLst>
                  <a:ext uri="{FF2B5EF4-FFF2-40B4-BE49-F238E27FC236}">
                    <a16:creationId xmlns:a16="http://schemas.microsoft.com/office/drawing/2014/main" id="{578513B6-3867-4FB9-8992-D4BCE0FCDF0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" name="Freeform 221">
                <a:extLst>
                  <a:ext uri="{FF2B5EF4-FFF2-40B4-BE49-F238E27FC236}">
                    <a16:creationId xmlns:a16="http://schemas.microsoft.com/office/drawing/2014/main" id="{EC795ED3-7F2B-4870-A7B9-60F63F03AD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8F36C806-69D1-457E-BE98-F3603D06E9EE}"/>
              </a:ext>
            </a:extLst>
          </p:cNvPr>
          <p:cNvGrpSpPr/>
          <p:nvPr/>
        </p:nvGrpSpPr>
        <p:grpSpPr>
          <a:xfrm>
            <a:off x="1446888" y="3921076"/>
            <a:ext cx="354986" cy="175668"/>
            <a:chOff x="7493876" y="2774731"/>
            <a:chExt cx="1481958" cy="894622"/>
          </a:xfrm>
        </p:grpSpPr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F315026F-67C3-4F27-AAE4-5C33C64F5E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22FCC0CE-958A-42CA-9BE0-7C4808B42E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50AE4296-9ED7-4FA7-836F-726DF8EEAE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" name="Freeform 148">
                <a:extLst>
                  <a:ext uri="{FF2B5EF4-FFF2-40B4-BE49-F238E27FC236}">
                    <a16:creationId xmlns:a16="http://schemas.microsoft.com/office/drawing/2014/main" id="{661F9C46-4DEB-47E8-817B-DF52CC726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" name="Freeform 149">
                <a:extLst>
                  <a:ext uri="{FF2B5EF4-FFF2-40B4-BE49-F238E27FC236}">
                    <a16:creationId xmlns:a16="http://schemas.microsoft.com/office/drawing/2014/main" id="{77CFBFBE-94C6-4990-BE67-699E714955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6" name="Freeform 150">
                <a:extLst>
                  <a:ext uri="{FF2B5EF4-FFF2-40B4-BE49-F238E27FC236}">
                    <a16:creationId xmlns:a16="http://schemas.microsoft.com/office/drawing/2014/main" id="{9756AF54-4776-4C6C-911E-CCE79EB5060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151">
                <a:extLst>
                  <a:ext uri="{FF2B5EF4-FFF2-40B4-BE49-F238E27FC236}">
                    <a16:creationId xmlns:a16="http://schemas.microsoft.com/office/drawing/2014/main" id="{66FB57C5-3E96-4A3F-B539-A8BE9D35BC4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C861D041-287A-4D4E-B9DB-94556260888B}"/>
              </a:ext>
            </a:extLst>
          </p:cNvPr>
          <p:cNvGrpSpPr/>
          <p:nvPr/>
        </p:nvGrpSpPr>
        <p:grpSpPr>
          <a:xfrm>
            <a:off x="2644711" y="4730768"/>
            <a:ext cx="393760" cy="218578"/>
            <a:chOff x="7493876" y="2774731"/>
            <a:chExt cx="1481958" cy="894622"/>
          </a:xfrm>
        </p:grpSpPr>
        <p:sp>
          <p:nvSpPr>
            <p:cNvPr id="784" name="Freeform 233">
              <a:extLst>
                <a:ext uri="{FF2B5EF4-FFF2-40B4-BE49-F238E27FC236}">
                  <a16:creationId xmlns:a16="http://schemas.microsoft.com/office/drawing/2014/main" id="{62A0C183-B1B8-4991-AC68-0AA1650CED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BA2B133-042E-4CC2-96E8-0D21F7B522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5C99B16D-A914-4A34-9B2C-FB245A531B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7" name="Freeform 236">
                <a:extLst>
                  <a:ext uri="{FF2B5EF4-FFF2-40B4-BE49-F238E27FC236}">
                    <a16:creationId xmlns:a16="http://schemas.microsoft.com/office/drawing/2014/main" id="{5C425931-C74C-4690-A2E9-01FDE2326FA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 237">
                <a:extLst>
                  <a:ext uri="{FF2B5EF4-FFF2-40B4-BE49-F238E27FC236}">
                    <a16:creationId xmlns:a16="http://schemas.microsoft.com/office/drawing/2014/main" id="{16628778-5B45-4BC7-A7E1-E5A84C7DC6C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238">
                <a:extLst>
                  <a:ext uri="{FF2B5EF4-FFF2-40B4-BE49-F238E27FC236}">
                    <a16:creationId xmlns:a16="http://schemas.microsoft.com/office/drawing/2014/main" id="{F4294F91-1BE0-4AEE-8153-7BF10E813D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239">
                <a:extLst>
                  <a:ext uri="{FF2B5EF4-FFF2-40B4-BE49-F238E27FC236}">
                    <a16:creationId xmlns:a16="http://schemas.microsoft.com/office/drawing/2014/main" id="{CF506CB7-FBA6-41D3-AD3E-63267205697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85AC0875-AC6A-4237-8C04-DC3106EBB882}"/>
              </a:ext>
            </a:extLst>
          </p:cNvPr>
          <p:cNvGrpSpPr/>
          <p:nvPr/>
        </p:nvGrpSpPr>
        <p:grpSpPr>
          <a:xfrm>
            <a:off x="3180376" y="4945065"/>
            <a:ext cx="393760" cy="218578"/>
            <a:chOff x="7493876" y="2774731"/>
            <a:chExt cx="1481958" cy="894622"/>
          </a:xfrm>
        </p:grpSpPr>
        <p:sp>
          <p:nvSpPr>
            <p:cNvPr id="777" name="Freeform 105">
              <a:extLst>
                <a:ext uri="{FF2B5EF4-FFF2-40B4-BE49-F238E27FC236}">
                  <a16:creationId xmlns:a16="http://schemas.microsoft.com/office/drawing/2014/main" id="{039BDC73-2180-4AA7-8AEA-A43AFCA410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910ABBD5-7F7B-4E7B-B0DB-E634E3DA12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18823009-93F1-45D0-8A57-35702445B8C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108">
                <a:extLst>
                  <a:ext uri="{FF2B5EF4-FFF2-40B4-BE49-F238E27FC236}">
                    <a16:creationId xmlns:a16="http://schemas.microsoft.com/office/drawing/2014/main" id="{F9749CC8-1C58-47F9-BBCB-1A791CDA80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109">
                <a:extLst>
                  <a:ext uri="{FF2B5EF4-FFF2-40B4-BE49-F238E27FC236}">
                    <a16:creationId xmlns:a16="http://schemas.microsoft.com/office/drawing/2014/main" id="{EC60F729-B585-4608-8EDB-94D10E5C81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110">
                <a:extLst>
                  <a:ext uri="{FF2B5EF4-FFF2-40B4-BE49-F238E27FC236}">
                    <a16:creationId xmlns:a16="http://schemas.microsoft.com/office/drawing/2014/main" id="{A51EC9BA-9CBE-4F46-97A1-1F9482EFCD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111">
                <a:extLst>
                  <a:ext uri="{FF2B5EF4-FFF2-40B4-BE49-F238E27FC236}">
                    <a16:creationId xmlns:a16="http://schemas.microsoft.com/office/drawing/2014/main" id="{5A630E8E-78AC-47CC-8C9B-16C1D5B1894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850">
            <a:extLst>
              <a:ext uri="{FF2B5EF4-FFF2-40B4-BE49-F238E27FC236}">
                <a16:creationId xmlns:a16="http://schemas.microsoft.com/office/drawing/2014/main" id="{5F3893FF-C76F-4EAA-BFC9-5CD19F742500}"/>
              </a:ext>
            </a:extLst>
          </p:cNvPr>
          <p:cNvGrpSpPr>
            <a:grpSpLocks/>
          </p:cNvGrpSpPr>
          <p:nvPr/>
        </p:nvGrpSpPr>
        <p:grpSpPr bwMode="auto">
          <a:xfrm>
            <a:off x="963167" y="3767896"/>
            <a:ext cx="496588" cy="96676"/>
            <a:chOff x="2199" y="955"/>
            <a:chExt cx="2547" cy="506"/>
          </a:xfrm>
        </p:grpSpPr>
        <p:sp>
          <p:nvSpPr>
            <p:cNvPr id="771" name="Freeform 851">
              <a:extLst>
                <a:ext uri="{FF2B5EF4-FFF2-40B4-BE49-F238E27FC236}">
                  <a16:creationId xmlns:a16="http://schemas.microsoft.com/office/drawing/2014/main" id="{B47F4377-5613-4631-99E2-BE1CFD66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852">
              <a:extLst>
                <a:ext uri="{FF2B5EF4-FFF2-40B4-BE49-F238E27FC236}">
                  <a16:creationId xmlns:a16="http://schemas.microsoft.com/office/drawing/2014/main" id="{ABD5050B-651C-4A69-AECC-E346C8E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853">
              <a:extLst>
                <a:ext uri="{FF2B5EF4-FFF2-40B4-BE49-F238E27FC236}">
                  <a16:creationId xmlns:a16="http://schemas.microsoft.com/office/drawing/2014/main" id="{E7826D04-8C18-4740-A206-ACA8FFC2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854">
              <a:extLst>
                <a:ext uri="{FF2B5EF4-FFF2-40B4-BE49-F238E27FC236}">
                  <a16:creationId xmlns:a16="http://schemas.microsoft.com/office/drawing/2014/main" id="{4C332F8C-17B9-4682-9C14-CAB5DCC9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855">
              <a:extLst>
                <a:ext uri="{FF2B5EF4-FFF2-40B4-BE49-F238E27FC236}">
                  <a16:creationId xmlns:a16="http://schemas.microsoft.com/office/drawing/2014/main" id="{B6A67C1E-8401-4D2D-BC45-058C7EC1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856">
              <a:extLst>
                <a:ext uri="{FF2B5EF4-FFF2-40B4-BE49-F238E27FC236}">
                  <a16:creationId xmlns:a16="http://schemas.microsoft.com/office/drawing/2014/main" id="{6D3A3C8F-4801-4CED-A9EA-66580D820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5" name="Group 850">
            <a:extLst>
              <a:ext uri="{FF2B5EF4-FFF2-40B4-BE49-F238E27FC236}">
                <a16:creationId xmlns:a16="http://schemas.microsoft.com/office/drawing/2014/main" id="{DC1A25B5-DE53-461A-8AC6-5FC29C035615}"/>
              </a:ext>
            </a:extLst>
          </p:cNvPr>
          <p:cNvGrpSpPr>
            <a:grpSpLocks/>
          </p:cNvGrpSpPr>
          <p:nvPr/>
        </p:nvGrpSpPr>
        <p:grpSpPr bwMode="auto">
          <a:xfrm>
            <a:off x="1198595" y="3282482"/>
            <a:ext cx="269073" cy="46492"/>
            <a:chOff x="2199" y="955"/>
            <a:chExt cx="2547" cy="506"/>
          </a:xfrm>
        </p:grpSpPr>
        <p:sp>
          <p:nvSpPr>
            <p:cNvPr id="765" name="Freeform 851">
              <a:extLst>
                <a:ext uri="{FF2B5EF4-FFF2-40B4-BE49-F238E27FC236}">
                  <a16:creationId xmlns:a16="http://schemas.microsoft.com/office/drawing/2014/main" id="{45B6521D-C6AA-41FD-8DF0-0A5A56BB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852">
              <a:extLst>
                <a:ext uri="{FF2B5EF4-FFF2-40B4-BE49-F238E27FC236}">
                  <a16:creationId xmlns:a16="http://schemas.microsoft.com/office/drawing/2014/main" id="{81BA3838-05BE-4EC0-9724-024D9E19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853">
              <a:extLst>
                <a:ext uri="{FF2B5EF4-FFF2-40B4-BE49-F238E27FC236}">
                  <a16:creationId xmlns:a16="http://schemas.microsoft.com/office/drawing/2014/main" id="{E2B75C9A-5C4A-47C9-B1AE-16D2F8D68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854">
              <a:extLst>
                <a:ext uri="{FF2B5EF4-FFF2-40B4-BE49-F238E27FC236}">
                  <a16:creationId xmlns:a16="http://schemas.microsoft.com/office/drawing/2014/main" id="{C5839336-3809-497E-BC61-50B7C1029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855">
              <a:extLst>
                <a:ext uri="{FF2B5EF4-FFF2-40B4-BE49-F238E27FC236}">
                  <a16:creationId xmlns:a16="http://schemas.microsoft.com/office/drawing/2014/main" id="{CEF98E74-4D56-4CE3-9CAC-62D5E0568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856">
              <a:extLst>
                <a:ext uri="{FF2B5EF4-FFF2-40B4-BE49-F238E27FC236}">
                  <a16:creationId xmlns:a16="http://schemas.microsoft.com/office/drawing/2014/main" id="{1F957E37-FD6A-4F3A-B1EC-7C45A3DD2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6" name="Group 850">
            <a:extLst>
              <a:ext uri="{FF2B5EF4-FFF2-40B4-BE49-F238E27FC236}">
                <a16:creationId xmlns:a16="http://schemas.microsoft.com/office/drawing/2014/main" id="{4FA4BF4C-2DA9-4687-9136-75DD6ADDA488}"/>
              </a:ext>
            </a:extLst>
          </p:cNvPr>
          <p:cNvGrpSpPr>
            <a:grpSpLocks/>
          </p:cNvGrpSpPr>
          <p:nvPr/>
        </p:nvGrpSpPr>
        <p:grpSpPr bwMode="auto">
          <a:xfrm>
            <a:off x="890620" y="3377732"/>
            <a:ext cx="269073" cy="46492"/>
            <a:chOff x="2199" y="955"/>
            <a:chExt cx="2547" cy="506"/>
          </a:xfrm>
        </p:grpSpPr>
        <p:sp>
          <p:nvSpPr>
            <p:cNvPr id="759" name="Freeform 851">
              <a:extLst>
                <a:ext uri="{FF2B5EF4-FFF2-40B4-BE49-F238E27FC236}">
                  <a16:creationId xmlns:a16="http://schemas.microsoft.com/office/drawing/2014/main" id="{F98DB8AE-0592-46E8-83DC-723BB904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852">
              <a:extLst>
                <a:ext uri="{FF2B5EF4-FFF2-40B4-BE49-F238E27FC236}">
                  <a16:creationId xmlns:a16="http://schemas.microsoft.com/office/drawing/2014/main" id="{2B5B591B-5EB3-4DF0-BDEB-0D4BB190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853">
              <a:extLst>
                <a:ext uri="{FF2B5EF4-FFF2-40B4-BE49-F238E27FC236}">
                  <a16:creationId xmlns:a16="http://schemas.microsoft.com/office/drawing/2014/main" id="{052B876C-E67A-4F7C-A903-EEF55170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854">
              <a:extLst>
                <a:ext uri="{FF2B5EF4-FFF2-40B4-BE49-F238E27FC236}">
                  <a16:creationId xmlns:a16="http://schemas.microsoft.com/office/drawing/2014/main" id="{B3112861-F142-4A45-A545-63C2C041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855">
              <a:extLst>
                <a:ext uri="{FF2B5EF4-FFF2-40B4-BE49-F238E27FC236}">
                  <a16:creationId xmlns:a16="http://schemas.microsoft.com/office/drawing/2014/main" id="{4A4B119B-4138-401D-A4B6-8E08795E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856">
              <a:extLst>
                <a:ext uri="{FF2B5EF4-FFF2-40B4-BE49-F238E27FC236}">
                  <a16:creationId xmlns:a16="http://schemas.microsoft.com/office/drawing/2014/main" id="{B6ACA76F-8147-4B2E-8971-218B4AA7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7" name="Group 850">
            <a:extLst>
              <a:ext uri="{FF2B5EF4-FFF2-40B4-BE49-F238E27FC236}">
                <a16:creationId xmlns:a16="http://schemas.microsoft.com/office/drawing/2014/main" id="{B321576C-2B0A-4384-8CCB-82AAC14922AD}"/>
              </a:ext>
            </a:extLst>
          </p:cNvPr>
          <p:cNvGrpSpPr>
            <a:grpSpLocks/>
          </p:cNvGrpSpPr>
          <p:nvPr/>
        </p:nvGrpSpPr>
        <p:grpSpPr bwMode="auto">
          <a:xfrm>
            <a:off x="836167" y="2310932"/>
            <a:ext cx="399726" cy="74090"/>
            <a:chOff x="2199" y="955"/>
            <a:chExt cx="2547" cy="506"/>
          </a:xfrm>
        </p:grpSpPr>
        <p:sp>
          <p:nvSpPr>
            <p:cNvPr id="753" name="Freeform 851">
              <a:extLst>
                <a:ext uri="{FF2B5EF4-FFF2-40B4-BE49-F238E27FC236}">
                  <a16:creationId xmlns:a16="http://schemas.microsoft.com/office/drawing/2014/main" id="{E58DFE40-3851-4E63-8995-AC7C4B7C0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852">
              <a:extLst>
                <a:ext uri="{FF2B5EF4-FFF2-40B4-BE49-F238E27FC236}">
                  <a16:creationId xmlns:a16="http://schemas.microsoft.com/office/drawing/2014/main" id="{EA2F3679-1A98-4A62-B9E8-0A3B1FABD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853">
              <a:extLst>
                <a:ext uri="{FF2B5EF4-FFF2-40B4-BE49-F238E27FC236}">
                  <a16:creationId xmlns:a16="http://schemas.microsoft.com/office/drawing/2014/main" id="{A6B72148-AC0F-41A5-A111-02A962F48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854">
              <a:extLst>
                <a:ext uri="{FF2B5EF4-FFF2-40B4-BE49-F238E27FC236}">
                  <a16:creationId xmlns:a16="http://schemas.microsoft.com/office/drawing/2014/main" id="{773D0B50-15EA-435C-BD8E-221DA204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855">
              <a:extLst>
                <a:ext uri="{FF2B5EF4-FFF2-40B4-BE49-F238E27FC236}">
                  <a16:creationId xmlns:a16="http://schemas.microsoft.com/office/drawing/2014/main" id="{6904DAFA-6C9D-4932-B45B-60156FC9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856">
              <a:extLst>
                <a:ext uri="{FF2B5EF4-FFF2-40B4-BE49-F238E27FC236}">
                  <a16:creationId xmlns:a16="http://schemas.microsoft.com/office/drawing/2014/main" id="{7E951012-F879-423E-A69A-3BEC1C65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8" name="Group 850">
            <a:extLst>
              <a:ext uri="{FF2B5EF4-FFF2-40B4-BE49-F238E27FC236}">
                <a16:creationId xmlns:a16="http://schemas.microsoft.com/office/drawing/2014/main" id="{643FEBB4-40E9-41E6-86E2-C42F5B1BB41E}"/>
              </a:ext>
            </a:extLst>
          </p:cNvPr>
          <p:cNvGrpSpPr>
            <a:grpSpLocks/>
          </p:cNvGrpSpPr>
          <p:nvPr/>
        </p:nvGrpSpPr>
        <p:grpSpPr bwMode="auto">
          <a:xfrm>
            <a:off x="1153667" y="1818807"/>
            <a:ext cx="399726" cy="74090"/>
            <a:chOff x="2199" y="955"/>
            <a:chExt cx="2547" cy="506"/>
          </a:xfrm>
        </p:grpSpPr>
        <p:sp>
          <p:nvSpPr>
            <p:cNvPr id="747" name="Freeform 851">
              <a:extLst>
                <a:ext uri="{FF2B5EF4-FFF2-40B4-BE49-F238E27FC236}">
                  <a16:creationId xmlns:a16="http://schemas.microsoft.com/office/drawing/2014/main" id="{A4CF4D7E-06E9-40BF-B6C3-673D5C7A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852">
              <a:extLst>
                <a:ext uri="{FF2B5EF4-FFF2-40B4-BE49-F238E27FC236}">
                  <a16:creationId xmlns:a16="http://schemas.microsoft.com/office/drawing/2014/main" id="{1AFDF072-835E-4532-A17A-A5F4A6B6B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853">
              <a:extLst>
                <a:ext uri="{FF2B5EF4-FFF2-40B4-BE49-F238E27FC236}">
                  <a16:creationId xmlns:a16="http://schemas.microsoft.com/office/drawing/2014/main" id="{2B353F41-FF32-445E-BF0B-B566C4612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854">
              <a:extLst>
                <a:ext uri="{FF2B5EF4-FFF2-40B4-BE49-F238E27FC236}">
                  <a16:creationId xmlns:a16="http://schemas.microsoft.com/office/drawing/2014/main" id="{2E1D4DA1-9E4F-4E45-94AD-9B159023C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855">
              <a:extLst>
                <a:ext uri="{FF2B5EF4-FFF2-40B4-BE49-F238E27FC236}">
                  <a16:creationId xmlns:a16="http://schemas.microsoft.com/office/drawing/2014/main" id="{0B7FE594-E61A-4945-8BB7-F5E684D2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856">
              <a:extLst>
                <a:ext uri="{FF2B5EF4-FFF2-40B4-BE49-F238E27FC236}">
                  <a16:creationId xmlns:a16="http://schemas.microsoft.com/office/drawing/2014/main" id="{64D69C71-27D9-40B6-A8D2-B5ECE2B4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9" name="Group 850">
            <a:extLst>
              <a:ext uri="{FF2B5EF4-FFF2-40B4-BE49-F238E27FC236}">
                <a16:creationId xmlns:a16="http://schemas.microsoft.com/office/drawing/2014/main" id="{0B063299-AE35-44E1-84E5-00FCB1144A5F}"/>
              </a:ext>
            </a:extLst>
          </p:cNvPr>
          <p:cNvGrpSpPr>
            <a:grpSpLocks/>
          </p:cNvGrpSpPr>
          <p:nvPr/>
        </p:nvGrpSpPr>
        <p:grpSpPr bwMode="auto">
          <a:xfrm>
            <a:off x="2106167" y="2012482"/>
            <a:ext cx="399726" cy="74090"/>
            <a:chOff x="2199" y="955"/>
            <a:chExt cx="2547" cy="506"/>
          </a:xfrm>
        </p:grpSpPr>
        <p:sp>
          <p:nvSpPr>
            <p:cNvPr id="741" name="Freeform 851">
              <a:extLst>
                <a:ext uri="{FF2B5EF4-FFF2-40B4-BE49-F238E27FC236}">
                  <a16:creationId xmlns:a16="http://schemas.microsoft.com/office/drawing/2014/main" id="{344883D6-EB8C-4E42-83EC-3AE57A1C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852">
              <a:extLst>
                <a:ext uri="{FF2B5EF4-FFF2-40B4-BE49-F238E27FC236}">
                  <a16:creationId xmlns:a16="http://schemas.microsoft.com/office/drawing/2014/main" id="{F23C5C96-CE34-440A-9C75-7A74EDEB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853">
              <a:extLst>
                <a:ext uri="{FF2B5EF4-FFF2-40B4-BE49-F238E27FC236}">
                  <a16:creationId xmlns:a16="http://schemas.microsoft.com/office/drawing/2014/main" id="{6D72C5A5-C219-4DD2-8F77-A388CF5C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854">
              <a:extLst>
                <a:ext uri="{FF2B5EF4-FFF2-40B4-BE49-F238E27FC236}">
                  <a16:creationId xmlns:a16="http://schemas.microsoft.com/office/drawing/2014/main" id="{887E8848-9DF0-4739-8DA2-5E5D1076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855">
              <a:extLst>
                <a:ext uri="{FF2B5EF4-FFF2-40B4-BE49-F238E27FC236}">
                  <a16:creationId xmlns:a16="http://schemas.microsoft.com/office/drawing/2014/main" id="{6B6FE760-A193-4D03-873D-C54D1D2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856">
              <a:extLst>
                <a:ext uri="{FF2B5EF4-FFF2-40B4-BE49-F238E27FC236}">
                  <a16:creationId xmlns:a16="http://schemas.microsoft.com/office/drawing/2014/main" id="{FF81D894-6160-490A-9817-9377E34A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0" name="Group 850">
            <a:extLst>
              <a:ext uri="{FF2B5EF4-FFF2-40B4-BE49-F238E27FC236}">
                <a16:creationId xmlns:a16="http://schemas.microsoft.com/office/drawing/2014/main" id="{DBCA56C9-F98D-49CA-AEEE-1E6F2D05DC2A}"/>
              </a:ext>
            </a:extLst>
          </p:cNvPr>
          <p:cNvGrpSpPr>
            <a:grpSpLocks/>
          </p:cNvGrpSpPr>
          <p:nvPr/>
        </p:nvGrpSpPr>
        <p:grpSpPr bwMode="auto">
          <a:xfrm>
            <a:off x="2036317" y="2276007"/>
            <a:ext cx="399726" cy="74090"/>
            <a:chOff x="2199" y="955"/>
            <a:chExt cx="2547" cy="506"/>
          </a:xfrm>
        </p:grpSpPr>
        <p:sp>
          <p:nvSpPr>
            <p:cNvPr id="735" name="Freeform 851">
              <a:extLst>
                <a:ext uri="{FF2B5EF4-FFF2-40B4-BE49-F238E27FC236}">
                  <a16:creationId xmlns:a16="http://schemas.microsoft.com/office/drawing/2014/main" id="{35827F42-0902-44AD-BA99-56853330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852">
              <a:extLst>
                <a:ext uri="{FF2B5EF4-FFF2-40B4-BE49-F238E27FC236}">
                  <a16:creationId xmlns:a16="http://schemas.microsoft.com/office/drawing/2014/main" id="{B5D515E1-F2B2-4D7D-9EF2-1EBC4F97E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853">
              <a:extLst>
                <a:ext uri="{FF2B5EF4-FFF2-40B4-BE49-F238E27FC236}">
                  <a16:creationId xmlns:a16="http://schemas.microsoft.com/office/drawing/2014/main" id="{22B86FFB-5AB3-43A2-A3D0-D815F2A8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854">
              <a:extLst>
                <a:ext uri="{FF2B5EF4-FFF2-40B4-BE49-F238E27FC236}">
                  <a16:creationId xmlns:a16="http://schemas.microsoft.com/office/drawing/2014/main" id="{F4B0C8B0-B20F-4ECA-96B4-A3B32809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855">
              <a:extLst>
                <a:ext uri="{FF2B5EF4-FFF2-40B4-BE49-F238E27FC236}">
                  <a16:creationId xmlns:a16="http://schemas.microsoft.com/office/drawing/2014/main" id="{96B03A13-81C1-4AA4-A9B8-B653D7B1C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856">
              <a:extLst>
                <a:ext uri="{FF2B5EF4-FFF2-40B4-BE49-F238E27FC236}">
                  <a16:creationId xmlns:a16="http://schemas.microsoft.com/office/drawing/2014/main" id="{95CA371E-9B3E-4BFC-BBC9-C3DE87939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1" name="Group 850">
            <a:extLst>
              <a:ext uri="{FF2B5EF4-FFF2-40B4-BE49-F238E27FC236}">
                <a16:creationId xmlns:a16="http://schemas.microsoft.com/office/drawing/2014/main" id="{63D1C532-EBC0-4ECB-A5BD-A4B9000ED6B2}"/>
              </a:ext>
            </a:extLst>
          </p:cNvPr>
          <p:cNvGrpSpPr>
            <a:grpSpLocks/>
          </p:cNvGrpSpPr>
          <p:nvPr/>
        </p:nvGrpSpPr>
        <p:grpSpPr bwMode="auto">
          <a:xfrm>
            <a:off x="2642742" y="5431956"/>
            <a:ext cx="450526" cy="96315"/>
            <a:chOff x="2199" y="955"/>
            <a:chExt cx="2547" cy="506"/>
          </a:xfrm>
        </p:grpSpPr>
        <p:sp>
          <p:nvSpPr>
            <p:cNvPr id="729" name="Freeform 851">
              <a:extLst>
                <a:ext uri="{FF2B5EF4-FFF2-40B4-BE49-F238E27FC236}">
                  <a16:creationId xmlns:a16="http://schemas.microsoft.com/office/drawing/2014/main" id="{2B860C90-A00C-4AFA-B8E0-4097D5779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852">
              <a:extLst>
                <a:ext uri="{FF2B5EF4-FFF2-40B4-BE49-F238E27FC236}">
                  <a16:creationId xmlns:a16="http://schemas.microsoft.com/office/drawing/2014/main" id="{42A70CDC-18E4-45FE-BA8E-E2B1BF4C1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853">
              <a:extLst>
                <a:ext uri="{FF2B5EF4-FFF2-40B4-BE49-F238E27FC236}">
                  <a16:creationId xmlns:a16="http://schemas.microsoft.com/office/drawing/2014/main" id="{E2CC780C-BECE-4506-9F6D-FEE13FBE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854">
              <a:extLst>
                <a:ext uri="{FF2B5EF4-FFF2-40B4-BE49-F238E27FC236}">
                  <a16:creationId xmlns:a16="http://schemas.microsoft.com/office/drawing/2014/main" id="{F64A6639-7825-4E1C-8336-C598E631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855">
              <a:extLst>
                <a:ext uri="{FF2B5EF4-FFF2-40B4-BE49-F238E27FC236}">
                  <a16:creationId xmlns:a16="http://schemas.microsoft.com/office/drawing/2014/main" id="{FBC56636-19F6-437E-AB5B-35605264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856">
              <a:extLst>
                <a:ext uri="{FF2B5EF4-FFF2-40B4-BE49-F238E27FC236}">
                  <a16:creationId xmlns:a16="http://schemas.microsoft.com/office/drawing/2014/main" id="{7FA81A94-F03D-4020-AC34-4E2E5FD8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2" name="Group 850">
            <a:extLst>
              <a:ext uri="{FF2B5EF4-FFF2-40B4-BE49-F238E27FC236}">
                <a16:creationId xmlns:a16="http://schemas.microsoft.com/office/drawing/2014/main" id="{FBAE67A9-D393-4FF3-A89F-0616BD86A361}"/>
              </a:ext>
            </a:extLst>
          </p:cNvPr>
          <p:cNvGrpSpPr>
            <a:grpSpLocks/>
          </p:cNvGrpSpPr>
          <p:nvPr/>
        </p:nvGrpSpPr>
        <p:grpSpPr bwMode="auto">
          <a:xfrm>
            <a:off x="2592420" y="5812957"/>
            <a:ext cx="230973" cy="45719"/>
            <a:chOff x="2199" y="955"/>
            <a:chExt cx="2547" cy="506"/>
          </a:xfrm>
        </p:grpSpPr>
        <p:sp>
          <p:nvSpPr>
            <p:cNvPr id="723" name="Freeform 851">
              <a:extLst>
                <a:ext uri="{FF2B5EF4-FFF2-40B4-BE49-F238E27FC236}">
                  <a16:creationId xmlns:a16="http://schemas.microsoft.com/office/drawing/2014/main" id="{B6EDC06D-4EF7-4A88-A824-3558C46C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852">
              <a:extLst>
                <a:ext uri="{FF2B5EF4-FFF2-40B4-BE49-F238E27FC236}">
                  <a16:creationId xmlns:a16="http://schemas.microsoft.com/office/drawing/2014/main" id="{A09D8BF9-EF48-4E87-A62C-E5C9C19E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853">
              <a:extLst>
                <a:ext uri="{FF2B5EF4-FFF2-40B4-BE49-F238E27FC236}">
                  <a16:creationId xmlns:a16="http://schemas.microsoft.com/office/drawing/2014/main" id="{437BAE00-F087-4683-A01C-6F28BD37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854">
              <a:extLst>
                <a:ext uri="{FF2B5EF4-FFF2-40B4-BE49-F238E27FC236}">
                  <a16:creationId xmlns:a16="http://schemas.microsoft.com/office/drawing/2014/main" id="{D35C0E16-3F72-4CB9-AF34-15E88F2C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855">
              <a:extLst>
                <a:ext uri="{FF2B5EF4-FFF2-40B4-BE49-F238E27FC236}">
                  <a16:creationId xmlns:a16="http://schemas.microsoft.com/office/drawing/2014/main" id="{6F6B5924-001A-4F36-B5BB-60AA3AF3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856">
              <a:extLst>
                <a:ext uri="{FF2B5EF4-FFF2-40B4-BE49-F238E27FC236}">
                  <a16:creationId xmlns:a16="http://schemas.microsoft.com/office/drawing/2014/main" id="{F6B8CEBE-BC50-4350-ABBE-66D89499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3" name="Group 850">
            <a:extLst>
              <a:ext uri="{FF2B5EF4-FFF2-40B4-BE49-F238E27FC236}">
                <a16:creationId xmlns:a16="http://schemas.microsoft.com/office/drawing/2014/main" id="{1E0204F3-3786-41AD-ABA3-B6DC42218D0C}"/>
              </a:ext>
            </a:extLst>
          </p:cNvPr>
          <p:cNvGrpSpPr>
            <a:grpSpLocks/>
          </p:cNvGrpSpPr>
          <p:nvPr/>
        </p:nvGrpSpPr>
        <p:grpSpPr bwMode="auto">
          <a:xfrm>
            <a:off x="2935320" y="5749457"/>
            <a:ext cx="230973" cy="45719"/>
            <a:chOff x="2199" y="955"/>
            <a:chExt cx="2547" cy="506"/>
          </a:xfrm>
        </p:grpSpPr>
        <p:sp>
          <p:nvSpPr>
            <p:cNvPr id="717" name="Freeform 851">
              <a:extLst>
                <a:ext uri="{FF2B5EF4-FFF2-40B4-BE49-F238E27FC236}">
                  <a16:creationId xmlns:a16="http://schemas.microsoft.com/office/drawing/2014/main" id="{D8197586-27AE-4683-B013-A135B32DA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852">
              <a:extLst>
                <a:ext uri="{FF2B5EF4-FFF2-40B4-BE49-F238E27FC236}">
                  <a16:creationId xmlns:a16="http://schemas.microsoft.com/office/drawing/2014/main" id="{67C60C39-8390-4EB9-9982-CDD2C8C7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853">
              <a:extLst>
                <a:ext uri="{FF2B5EF4-FFF2-40B4-BE49-F238E27FC236}">
                  <a16:creationId xmlns:a16="http://schemas.microsoft.com/office/drawing/2014/main" id="{3F840224-FD2C-475B-9E60-9D9DDE331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854">
              <a:extLst>
                <a:ext uri="{FF2B5EF4-FFF2-40B4-BE49-F238E27FC236}">
                  <a16:creationId xmlns:a16="http://schemas.microsoft.com/office/drawing/2014/main" id="{72540E08-CD8A-49EA-99E0-F65F0A8E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855">
              <a:extLst>
                <a:ext uri="{FF2B5EF4-FFF2-40B4-BE49-F238E27FC236}">
                  <a16:creationId xmlns:a16="http://schemas.microsoft.com/office/drawing/2014/main" id="{62FF8A4A-2A92-4D86-AFD0-5CAFEE4E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856">
              <a:extLst>
                <a:ext uri="{FF2B5EF4-FFF2-40B4-BE49-F238E27FC236}">
                  <a16:creationId xmlns:a16="http://schemas.microsoft.com/office/drawing/2014/main" id="{A7F2B068-5099-4618-A020-3C3D4CA2F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4" name="Group 817">
            <a:extLst>
              <a:ext uri="{FF2B5EF4-FFF2-40B4-BE49-F238E27FC236}">
                <a16:creationId xmlns:a16="http://schemas.microsoft.com/office/drawing/2014/main" id="{2A60D7CD-9648-4F79-BD47-575F301CDADC}"/>
              </a:ext>
            </a:extLst>
          </p:cNvPr>
          <p:cNvGrpSpPr>
            <a:grpSpLocks/>
          </p:cNvGrpSpPr>
          <p:nvPr/>
        </p:nvGrpSpPr>
        <p:grpSpPr bwMode="auto">
          <a:xfrm>
            <a:off x="1371881" y="2049643"/>
            <a:ext cx="466245" cy="434369"/>
            <a:chOff x="2920" y="1424"/>
            <a:chExt cx="326" cy="320"/>
          </a:xfrm>
        </p:grpSpPr>
        <p:sp>
          <p:nvSpPr>
            <p:cNvPr id="709" name="Oval 818">
              <a:extLst>
                <a:ext uri="{FF2B5EF4-FFF2-40B4-BE49-F238E27FC236}">
                  <a16:creationId xmlns:a16="http://schemas.microsoft.com/office/drawing/2014/main" id="{A991025D-B269-4369-81A6-3A752353B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0" name="Group 819">
              <a:extLst>
                <a:ext uri="{FF2B5EF4-FFF2-40B4-BE49-F238E27FC236}">
                  <a16:creationId xmlns:a16="http://schemas.microsoft.com/office/drawing/2014/main" id="{C413C411-89BD-49E2-B8AE-556715B6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712" name="Oval 820">
                <a:extLst>
                  <a:ext uri="{FF2B5EF4-FFF2-40B4-BE49-F238E27FC236}">
                    <a16:creationId xmlns:a16="http://schemas.microsoft.com/office/drawing/2014/main" id="{F037DBB2-9BDD-41AE-BF70-93AEA537B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1">
                <a:extLst>
                  <a:ext uri="{FF2B5EF4-FFF2-40B4-BE49-F238E27FC236}">
                    <a16:creationId xmlns:a16="http://schemas.microsoft.com/office/drawing/2014/main" id="{F72161E7-BC47-490E-9A1E-45CEC5AD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Oval 822">
                <a:extLst>
                  <a:ext uri="{FF2B5EF4-FFF2-40B4-BE49-F238E27FC236}">
                    <a16:creationId xmlns:a16="http://schemas.microsoft.com/office/drawing/2014/main" id="{D6FC84FC-2BB2-4629-A784-CDE31E9D3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5" name="Oval 823">
                <a:extLst>
                  <a:ext uri="{FF2B5EF4-FFF2-40B4-BE49-F238E27FC236}">
                    <a16:creationId xmlns:a16="http://schemas.microsoft.com/office/drawing/2014/main" id="{03267A82-6AD5-4233-887B-0A005979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6" name="Freeform 824">
                <a:extLst>
                  <a:ext uri="{FF2B5EF4-FFF2-40B4-BE49-F238E27FC236}">
                    <a16:creationId xmlns:a16="http://schemas.microsoft.com/office/drawing/2014/main" id="{DE5731DF-CBAA-4FEA-9C0B-1D5D5D05563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1" name="Freeform 825">
              <a:extLst>
                <a:ext uri="{FF2B5EF4-FFF2-40B4-BE49-F238E27FC236}">
                  <a16:creationId xmlns:a16="http://schemas.microsoft.com/office/drawing/2014/main" id="{83D1655E-4A45-4B85-A7FD-D4BD96217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5" name="Group 783">
            <a:extLst>
              <a:ext uri="{FF2B5EF4-FFF2-40B4-BE49-F238E27FC236}">
                <a16:creationId xmlns:a16="http://schemas.microsoft.com/office/drawing/2014/main" id="{BA980B55-11E3-4ACB-B743-C1AEEF20CA3E}"/>
              </a:ext>
            </a:extLst>
          </p:cNvPr>
          <p:cNvGrpSpPr>
            <a:grpSpLocks/>
          </p:cNvGrpSpPr>
          <p:nvPr/>
        </p:nvGrpSpPr>
        <p:grpSpPr bwMode="auto">
          <a:xfrm>
            <a:off x="1447516" y="2264458"/>
            <a:ext cx="298450" cy="464008"/>
            <a:chOff x="3130" y="3288"/>
            <a:chExt cx="410" cy="742"/>
          </a:xfrm>
        </p:grpSpPr>
        <p:sp>
          <p:nvSpPr>
            <p:cNvPr id="694" name="Line 270">
              <a:extLst>
                <a:ext uri="{FF2B5EF4-FFF2-40B4-BE49-F238E27FC236}">
                  <a16:creationId xmlns:a16="http://schemas.microsoft.com/office/drawing/2014/main" id="{72095DE0-05F7-44A5-B19C-C095CFA1A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Line 271">
              <a:extLst>
                <a:ext uri="{FF2B5EF4-FFF2-40B4-BE49-F238E27FC236}">
                  <a16:creationId xmlns:a16="http://schemas.microsoft.com/office/drawing/2014/main" id="{12ED7419-D3F4-4042-8300-495BCC7B4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Line 272">
              <a:extLst>
                <a:ext uri="{FF2B5EF4-FFF2-40B4-BE49-F238E27FC236}">
                  <a16:creationId xmlns:a16="http://schemas.microsoft.com/office/drawing/2014/main" id="{D6F25C03-8D49-4949-A92E-A660D615C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Line 273">
              <a:extLst>
                <a:ext uri="{FF2B5EF4-FFF2-40B4-BE49-F238E27FC236}">
                  <a16:creationId xmlns:a16="http://schemas.microsoft.com/office/drawing/2014/main" id="{203E596E-EC37-499D-9BEF-B4B8ED43E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Line 274">
              <a:extLst>
                <a:ext uri="{FF2B5EF4-FFF2-40B4-BE49-F238E27FC236}">
                  <a16:creationId xmlns:a16="http://schemas.microsoft.com/office/drawing/2014/main" id="{CA5CEF18-D204-4A09-BDE2-B35B3BBE6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Line 275">
              <a:extLst>
                <a:ext uri="{FF2B5EF4-FFF2-40B4-BE49-F238E27FC236}">
                  <a16:creationId xmlns:a16="http://schemas.microsoft.com/office/drawing/2014/main" id="{C0C0F7C6-F496-4B99-848E-39E6D767D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Line 276">
              <a:extLst>
                <a:ext uri="{FF2B5EF4-FFF2-40B4-BE49-F238E27FC236}">
                  <a16:creationId xmlns:a16="http://schemas.microsoft.com/office/drawing/2014/main" id="{CCCEA9E8-E0E5-42F6-9DC8-B3462808B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Line 277">
              <a:extLst>
                <a:ext uri="{FF2B5EF4-FFF2-40B4-BE49-F238E27FC236}">
                  <a16:creationId xmlns:a16="http://schemas.microsoft.com/office/drawing/2014/main" id="{41080E35-903D-499B-9B01-D4C47EF9D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Line 278">
              <a:extLst>
                <a:ext uri="{FF2B5EF4-FFF2-40B4-BE49-F238E27FC236}">
                  <a16:creationId xmlns:a16="http://schemas.microsoft.com/office/drawing/2014/main" id="{CC081511-470C-4196-98F6-0947579A0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Line 279">
              <a:extLst>
                <a:ext uri="{FF2B5EF4-FFF2-40B4-BE49-F238E27FC236}">
                  <a16:creationId xmlns:a16="http://schemas.microsoft.com/office/drawing/2014/main" id="{63771E76-EB52-4F5D-87A9-A5BE18DD2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Line 280">
              <a:extLst>
                <a:ext uri="{FF2B5EF4-FFF2-40B4-BE49-F238E27FC236}">
                  <a16:creationId xmlns:a16="http://schemas.microsoft.com/office/drawing/2014/main" id="{FD446331-1349-430C-9B01-3E045B4B6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Line 281">
              <a:extLst>
                <a:ext uri="{FF2B5EF4-FFF2-40B4-BE49-F238E27FC236}">
                  <a16:creationId xmlns:a16="http://schemas.microsoft.com/office/drawing/2014/main" id="{718DC326-51D2-4889-AA57-48EB8CB82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Line 282">
              <a:extLst>
                <a:ext uri="{FF2B5EF4-FFF2-40B4-BE49-F238E27FC236}">
                  <a16:creationId xmlns:a16="http://schemas.microsoft.com/office/drawing/2014/main" id="{3C4D1DB4-0134-4655-A66D-050574CED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Line 283">
              <a:extLst>
                <a:ext uri="{FF2B5EF4-FFF2-40B4-BE49-F238E27FC236}">
                  <a16:creationId xmlns:a16="http://schemas.microsoft.com/office/drawing/2014/main" id="{FE51C4B6-A269-4030-8E8F-659F7DC1F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Line 284">
              <a:extLst>
                <a:ext uri="{FF2B5EF4-FFF2-40B4-BE49-F238E27FC236}">
                  <a16:creationId xmlns:a16="http://schemas.microsoft.com/office/drawing/2014/main" id="{57E06D73-C9BE-45E5-B80C-61FCCF841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4767303-8E71-4126-A72B-8A4393D7D681}"/>
              </a:ext>
            </a:extLst>
          </p:cNvPr>
          <p:cNvGrpSpPr/>
          <p:nvPr/>
        </p:nvGrpSpPr>
        <p:grpSpPr>
          <a:xfrm>
            <a:off x="3281985" y="5307721"/>
            <a:ext cx="309187" cy="167750"/>
            <a:chOff x="3668110" y="2448910"/>
            <a:chExt cx="3794234" cy="2165130"/>
          </a:xfrm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C0700B9D-143B-4C8E-BFC5-DC4DDDC248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676">
              <a:extLst>
                <a:ext uri="{FF2B5EF4-FFF2-40B4-BE49-F238E27FC236}">
                  <a16:creationId xmlns:a16="http://schemas.microsoft.com/office/drawing/2014/main" id="{2DD995EE-95D6-4FF5-879F-6A1AC6732CD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984D975E-A525-428E-9D5C-B1C8D6EEDA5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0" name="Freeform 678">
                <a:extLst>
                  <a:ext uri="{FF2B5EF4-FFF2-40B4-BE49-F238E27FC236}">
                    <a16:creationId xmlns:a16="http://schemas.microsoft.com/office/drawing/2014/main" id="{7B749FAE-CCCF-471C-8D4B-69E19364BBC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Freeform 679">
                <a:extLst>
                  <a:ext uri="{FF2B5EF4-FFF2-40B4-BE49-F238E27FC236}">
                    <a16:creationId xmlns:a16="http://schemas.microsoft.com/office/drawing/2014/main" id="{F90CFEBC-4D1A-420B-B616-23127EAFF56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Freeform 680">
                <a:extLst>
                  <a:ext uri="{FF2B5EF4-FFF2-40B4-BE49-F238E27FC236}">
                    <a16:creationId xmlns:a16="http://schemas.microsoft.com/office/drawing/2014/main" id="{FDD7C335-F1EB-4100-9E15-ED3FA208797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Freeform 681">
                <a:extLst>
                  <a:ext uri="{FF2B5EF4-FFF2-40B4-BE49-F238E27FC236}">
                    <a16:creationId xmlns:a16="http://schemas.microsoft.com/office/drawing/2014/main" id="{F4960608-FCAC-45B8-8409-5D6A8EE41B7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11" name="Rectangle 3">
            <a:extLst>
              <a:ext uri="{FF2B5EF4-FFF2-40B4-BE49-F238E27FC236}">
                <a16:creationId xmlns:a16="http://schemas.microsoft.com/office/drawing/2014/main" id="{01909459-8613-4007-A7B8-D8FAD9F2C577}"/>
              </a:ext>
            </a:extLst>
          </p:cNvPr>
          <p:cNvSpPr txBox="1">
            <a:spLocks noChangeArrowheads="1"/>
          </p:cNvSpPr>
          <p:nvPr/>
        </p:nvSpPr>
        <p:spPr>
          <a:xfrm>
            <a:off x="5350956" y="1519501"/>
            <a:ext cx="6785624" cy="371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buNone/>
              <a:defRPr/>
            </a:pPr>
            <a:r>
              <a:rPr lang="en-US" altLang="en-US" sz="2400" dirty="0">
                <a:solidFill>
                  <a:srgbClr val="00206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Terminology: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Hosts, routers, switches, </a:t>
            </a:r>
            <a:r>
              <a:rPr lang="en-US" altLang="en-US" sz="24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WiFi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access points: Nodes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channels that connect adjacent nodes along communication path: Links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wireless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layer-2 packet: </a:t>
            </a:r>
            <a:r>
              <a:rPr lang="en-US" altLang="en-US" sz="2400" i="1" dirty="0">
                <a:solidFill>
                  <a:srgbClr val="0000A8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encapsulates datagram</a:t>
            </a:r>
          </a:p>
        </p:txBody>
      </p:sp>
    </p:spTree>
    <p:extLst>
      <p:ext uri="{BB962C8B-B14F-4D97-AF65-F5344CB8AC3E}">
        <p14:creationId xmlns:p14="http://schemas.microsoft.com/office/powerpoint/2010/main" val="3090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85928"/>
            <a:ext cx="129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6F2C428-81F3-44FD-95B4-FAFE76742C4B}"/>
              </a:ext>
            </a:extLst>
          </p:cNvPr>
          <p:cNvSpPr txBox="1">
            <a:spLocks noChangeArrowheads="1"/>
          </p:cNvSpPr>
          <p:nvPr/>
        </p:nvSpPr>
        <p:spPr>
          <a:xfrm>
            <a:off x="256288" y="1428148"/>
            <a:ext cx="8300052" cy="488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altLang="ja-JP" sz="2400" dirty="0"/>
              <a:t>“</a:t>
            </a:r>
            <a:r>
              <a:rPr lang="en-US" sz="2400" dirty="0"/>
              <a:t>dominant</a:t>
            </a:r>
            <a:r>
              <a:rPr lang="en-US" altLang="ja-JP" sz="2400" dirty="0"/>
              <a:t>”</a:t>
            </a:r>
            <a:r>
              <a:rPr lang="en-US" sz="2400" dirty="0"/>
              <a:t> wired LAN technology: </a:t>
            </a:r>
          </a:p>
          <a:p>
            <a:pPr marL="746125" indent="-301625">
              <a:defRPr/>
            </a:pPr>
            <a:r>
              <a:rPr lang="en-US" sz="2400" dirty="0"/>
              <a:t>first widely used LAN technology</a:t>
            </a:r>
          </a:p>
          <a:p>
            <a:pPr marL="746125" indent="-301625">
              <a:defRPr/>
            </a:pPr>
            <a:r>
              <a:rPr lang="en-US" sz="2400" dirty="0"/>
              <a:t>simpler, cheap</a:t>
            </a:r>
          </a:p>
          <a:p>
            <a:pPr marL="746125" indent="-301625">
              <a:defRPr/>
            </a:pPr>
            <a:r>
              <a:rPr lang="en-US" sz="2400" dirty="0"/>
              <a:t>kept up with speed race: 10 Mbps – 400 Gbps </a:t>
            </a:r>
          </a:p>
          <a:p>
            <a:pPr marL="746125" indent="-301625">
              <a:defRPr/>
            </a:pPr>
            <a:r>
              <a:rPr lang="en-US" sz="2400" dirty="0"/>
              <a:t>single chip, multiple speeds (e.g., Broadcom  BCM5761)</a:t>
            </a:r>
          </a:p>
          <a:p>
            <a:pPr marL="746125" indent="-301625">
              <a:defRPr/>
            </a:pPr>
            <a:r>
              <a:rPr lang="en-US" sz="2400" dirty="0"/>
              <a:t>Ethernet’ Success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IN" sz="2000" dirty="0"/>
              <a:t>First widely deployed high-speed LAN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Token ring, FDDI, and ATM were more complex and expensive than </a:t>
            </a:r>
            <a:r>
              <a:rPr lang="en-IN" sz="2000" dirty="0"/>
              <a:t>Ethernet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Operated at equal data rates </a:t>
            </a:r>
            <a:r>
              <a:rPr lang="en-IN" sz="2000" dirty="0"/>
              <a:t>or higher.</a:t>
            </a:r>
          </a:p>
          <a:p>
            <a:pPr algn="l"/>
            <a:endParaRPr lang="en-US" sz="2400" dirty="0"/>
          </a:p>
          <a:p>
            <a:pPr marL="444500" indent="0">
              <a:buNone/>
              <a:defRPr/>
            </a:pPr>
            <a:endParaRPr lang="en-US" sz="2400" dirty="0"/>
          </a:p>
          <a:p>
            <a:pPr>
              <a:defRPr/>
            </a:pP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Bus: </a:t>
            </a:r>
            <a:r>
              <a:rPr lang="en-US" sz="2400" dirty="0"/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Arial" charset="0"/>
              </a:rPr>
              <a:t>bus: </a:t>
            </a:r>
            <a:r>
              <a:rPr lang="en-US" sz="2400" i="0" dirty="0">
                <a:latin typeface="+mn-lt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9019916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Switched: </a:t>
            </a:r>
            <a:r>
              <a:rPr lang="en-US" sz="2400" dirty="0"/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active link-layer 2 </a:t>
            </a:r>
            <a:r>
              <a:rPr lang="en-US" i="1" dirty="0">
                <a:solidFill>
                  <a:srgbClr val="0000A8"/>
                </a:solidFill>
              </a:rPr>
              <a:t>switch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each </a:t>
            </a:r>
            <a:r>
              <a:rPr lang="en-US" altLang="ja-JP" dirty="0"/>
              <a:t>“</a:t>
            </a:r>
            <a:r>
              <a:rPr lang="en-US" dirty="0"/>
              <a:t>spoke</a:t>
            </a:r>
            <a:r>
              <a:rPr lang="en-US" altLang="ja-JP" dirty="0"/>
              <a:t>”</a:t>
            </a:r>
            <a:r>
              <a:rPr lang="en-US" dirty="0"/>
              <a:t> runs a (separate) Ethernet protocol (nodes do not collide with each other)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A5F064-321C-4D75-B50C-D8C2B1F78E2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2ACA059-AD94-44A2-8258-28A0B24686B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3F7447C-5482-45E0-8751-E6D86296F934}"/>
              </a:ext>
            </a:extLst>
          </p:cNvPr>
          <p:cNvSpPr/>
          <p:nvPr/>
        </p:nvSpPr>
        <p:spPr>
          <a:xfrm>
            <a:off x="393111" y="727493"/>
            <a:ext cx="3758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Physical Topology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5E057E0-25F5-426B-9E3A-AA131F41F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8037641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Sending interface encapsulates IP datagram (or other network layer protocol packet) in </a:t>
            </a:r>
            <a:r>
              <a:rPr lang="en-US" sz="2400" dirty="0">
                <a:solidFill>
                  <a:srgbClr val="CC0000"/>
                </a:solidFill>
              </a:rPr>
              <a:t>Ethernet frame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1227060" y="2277180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11088"/>
            <a:ext cx="8381770" cy="180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Preamble: </a:t>
            </a:r>
          </a:p>
          <a:p>
            <a:pPr marL="465138" indent="-233363">
              <a:defRPr/>
            </a:pPr>
            <a:r>
              <a:rPr lang="en-US" sz="2400" dirty="0"/>
              <a:t> Used to synchronize receiver, sender clock rates</a:t>
            </a:r>
          </a:p>
          <a:p>
            <a:pPr marL="465138" indent="-233363">
              <a:defRPr/>
            </a:pPr>
            <a:r>
              <a:rPr lang="en-US" sz="2400" dirty="0"/>
              <a:t>7 bytes of 10101010 followed by one byte of 10101011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13D21C-6660-42BB-A770-3C19EC6900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9BA6FE-6765-40C2-AA4B-84C24C79B8E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4274B-1446-48DD-831C-4D0BB98D7E3F}"/>
              </a:ext>
            </a:extLst>
          </p:cNvPr>
          <p:cNvSpPr/>
          <p:nvPr/>
        </p:nvSpPr>
        <p:spPr>
          <a:xfrm>
            <a:off x="393111" y="727493"/>
            <a:ext cx="342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B4EA851-ED4D-43D3-85E5-EFEE12975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9021795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Addresses: </a:t>
            </a:r>
            <a:r>
              <a:rPr lang="en-US" sz="2400" dirty="0"/>
              <a:t>6 byte source, destination MAC addresses</a:t>
            </a:r>
          </a:p>
          <a:p>
            <a:pPr lvl="1">
              <a:defRPr/>
            </a:pPr>
            <a:r>
              <a:rPr lang="en-US" dirty="0"/>
              <a:t>if adapter receives frame with matching destination address, or with broadcast address (e.g., ARP packet), it passes data in frame to network layer protocol</a:t>
            </a:r>
          </a:p>
          <a:p>
            <a:pPr lvl="1">
              <a:defRPr/>
            </a:pPr>
            <a:r>
              <a:rPr lang="en-US" dirty="0"/>
              <a:t>otherwise, adapter discards frame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Type: </a:t>
            </a:r>
            <a:r>
              <a:rPr lang="en-US" sz="2400" dirty="0"/>
              <a:t>indicates higher layer protocol </a:t>
            </a:r>
          </a:p>
          <a:p>
            <a:pPr lvl="1">
              <a:defRPr/>
            </a:pPr>
            <a:r>
              <a:rPr lang="en-US" dirty="0"/>
              <a:t>mostly IP but others possible, e.g., Novell IPX, AppleTalk</a:t>
            </a:r>
          </a:p>
          <a:p>
            <a:pPr lvl="1">
              <a:defRPr/>
            </a:pPr>
            <a:r>
              <a:rPr lang="en-US" dirty="0"/>
              <a:t>used to demultiplex up at receiver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CRC: </a:t>
            </a:r>
            <a:r>
              <a:rPr lang="en-US" sz="2400" dirty="0"/>
              <a:t>cyclic redundancy check at receiver</a:t>
            </a:r>
          </a:p>
          <a:p>
            <a:pPr lvl="1">
              <a:defRPr/>
            </a:pPr>
            <a:r>
              <a:rPr lang="en-US" dirty="0"/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FFC04B-D770-4C8E-94B1-A1786709623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EAC11E-56D8-42F0-BC00-929A5D0F8B5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9A859-2D48-4052-9EB4-C72EB17978FF}"/>
              </a:ext>
            </a:extLst>
          </p:cNvPr>
          <p:cNvSpPr/>
          <p:nvPr/>
        </p:nvSpPr>
        <p:spPr>
          <a:xfrm>
            <a:off x="393111" y="727493"/>
            <a:ext cx="442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 ( 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76398C1-C49F-488A-A5C9-CA17E5278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731853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Connectionless: </a:t>
            </a:r>
            <a:r>
              <a:rPr lang="en-US" sz="2400" dirty="0"/>
              <a:t>no handshaking between sending and receiving NICs 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Unreliable: </a:t>
            </a:r>
            <a:r>
              <a:rPr lang="en-US" sz="2400" dirty="0"/>
              <a:t>receiving NIC doesn’t send ACKs or NAKs to sending NIC</a:t>
            </a:r>
          </a:p>
          <a:p>
            <a:pPr lvl="1">
              <a:defRPr/>
            </a:pPr>
            <a:r>
              <a:rPr lang="en-US" dirty="0"/>
              <a:t>data in dropped frames recovered only if initial sender uses higher layer </a:t>
            </a:r>
            <a:r>
              <a:rPr lang="en-US" dirty="0" err="1"/>
              <a:t>rdt</a:t>
            </a:r>
            <a:r>
              <a:rPr lang="en-US" dirty="0"/>
              <a:t> (e.g., TCP), otherwise dropped data lost</a:t>
            </a:r>
          </a:p>
          <a:p>
            <a:pPr>
              <a:defRPr/>
            </a:pPr>
            <a:r>
              <a:rPr lang="en-US" sz="2400" dirty="0"/>
              <a:t>Ethernet’s MAC protocol: unslotted </a:t>
            </a:r>
            <a:r>
              <a:rPr lang="en-US" sz="2400" dirty="0">
                <a:solidFill>
                  <a:srgbClr val="C00000"/>
                </a:solidFill>
              </a:rPr>
              <a:t>CSMA/CD with binary </a:t>
            </a:r>
            <a:r>
              <a:rPr lang="en-US" sz="2400" dirty="0" err="1">
                <a:solidFill>
                  <a:srgbClr val="C00000"/>
                </a:solidFill>
              </a:rPr>
              <a:t>backoff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E1E88-6BDB-4AE1-BD79-302CA94F304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0C6B9-AE6F-46A7-A52C-AAF99D649A0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8263DC9-06DF-403F-BBBC-127DD823D195}"/>
              </a:ext>
            </a:extLst>
          </p:cNvPr>
          <p:cNvSpPr/>
          <p:nvPr/>
        </p:nvSpPr>
        <p:spPr>
          <a:xfrm>
            <a:off x="393111" y="727493"/>
            <a:ext cx="4844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Unreliable Connectionless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4272CBFE-EBB1-4C94-BBA1-E20BCE53C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239" y="2841203"/>
            <a:ext cx="974418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physical layer media: fiber, cable</a:t>
            </a:r>
          </a:p>
          <a:p>
            <a:pPr>
              <a:lnSpc>
                <a:spcPct val="90000"/>
              </a:lnSpc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MAC protocol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i="1" kern="0" dirty="0">
                <a:solidFill>
                  <a:srgbClr val="0000A8"/>
                </a:solidFill>
                <a:cs typeface="+mn-cs"/>
              </a:rPr>
              <a:t>Many</a:t>
            </a:r>
            <a:r>
              <a:rPr lang="en-US" sz="2400" kern="0" dirty="0">
                <a:solidFill>
                  <a:srgbClr val="0000A8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different Ethernet standards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Common MAC protocol and frame format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speeds: 2 Mbps, 10 Mbps, 100 Mbps, 1Gbps, 10 Gbps, 40 Gbps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252B87-3988-4B71-B0C7-32A45E60185A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65443B-99CC-497C-88AC-6C56E20EF13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7C117-0432-4C10-A71E-C9A76C0B28C3}"/>
              </a:ext>
            </a:extLst>
          </p:cNvPr>
          <p:cNvSpPr/>
          <p:nvPr/>
        </p:nvSpPr>
        <p:spPr>
          <a:xfrm>
            <a:off x="393111" y="727493"/>
            <a:ext cx="6721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802.3 Ethernet Standards: Link and Physical Layers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25E1725-C79B-47EC-A001-99E2996E6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9" y="1386357"/>
            <a:ext cx="8228906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/>
              <a:t>Switch is a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/>
              <a:t> device: takes an </a:t>
            </a:r>
            <a:r>
              <a:rPr lang="en-US" sz="2400" i="1" dirty="0">
                <a:solidFill>
                  <a:srgbClr val="0000A8"/>
                </a:solidFill>
              </a:rPr>
              <a:t>active</a:t>
            </a:r>
            <a:r>
              <a:rPr lang="en-US" sz="2400" dirty="0"/>
              <a:t> role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Store, forward Ethernet frames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Examine incoming frame’s MAC address, </a:t>
            </a:r>
            <a:r>
              <a:rPr lang="en-US" i="1" dirty="0">
                <a:solidFill>
                  <a:srgbClr val="0000A8"/>
                </a:solidFill>
              </a:rPr>
              <a:t>selectively</a:t>
            </a:r>
            <a:r>
              <a:rPr lang="en-US" dirty="0"/>
              <a:t> forward  frame to one-or-more outgoing links when frame is to be forwarded on segment, uses CSMA/CD to access segment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Transparent: </a:t>
            </a:r>
            <a:r>
              <a:rPr lang="en-US" sz="2400" dirty="0"/>
              <a:t>hosts </a:t>
            </a:r>
            <a:r>
              <a:rPr lang="en-US" sz="2400" i="1" dirty="0"/>
              <a:t>unaware</a:t>
            </a:r>
            <a:r>
              <a:rPr lang="en-US" sz="2400" dirty="0"/>
              <a:t> of presence of switches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Plug-and-play, self-learning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BACD12-A721-4962-BD06-2A60618004C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AE39C-455F-4A05-8BAE-0D20233A1CD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73D78B-D242-4EF1-8CB1-F4C88716E97C}"/>
              </a:ext>
            </a:extLst>
          </p:cNvPr>
          <p:cNvSpPr/>
          <p:nvPr/>
        </p:nvSpPr>
        <p:spPr>
          <a:xfrm>
            <a:off x="393111" y="727493"/>
            <a:ext cx="218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switch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A7A605-F954-47EF-90E4-7A56315C112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16DF35-0001-45D6-98EE-DEEC852EB7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786E74D-716D-433E-8D74-875555A87EAC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  <a:p>
            <a:pPr lvl="1" indent="-293688">
              <a:defRPr/>
            </a:pPr>
            <a:r>
              <a:rPr lang="en-US" dirty="0"/>
              <a:t>but A-to-A’ and C to A’ can </a:t>
            </a:r>
            <a:r>
              <a:rPr lang="en-US" i="1" dirty="0"/>
              <a:t>not </a:t>
            </a:r>
            <a:r>
              <a:rPr lang="en-US" dirty="0"/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101B42E-1B46-45DB-9815-7F7166A70C2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D5F7E7-980F-41CB-9029-963FDA04E5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0E1E4F-3AE8-4A13-870F-80E090B2EE74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3">
            <a:extLst>
              <a:ext uri="{FF2B5EF4-FFF2-40B4-BE49-F238E27FC236}">
                <a16:creationId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336089" y="1567861"/>
            <a:ext cx="457857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Datagram transferred by different link protocols over different links:</a:t>
            </a:r>
          </a:p>
          <a:p>
            <a:pPr lvl="1">
              <a:defRPr/>
            </a:pPr>
            <a:r>
              <a:rPr lang="en-US" dirty="0"/>
              <a:t>e.g., </a:t>
            </a:r>
            <a:r>
              <a:rPr lang="en-US" dirty="0" err="1"/>
              <a:t>WiFi</a:t>
            </a:r>
            <a:r>
              <a:rPr lang="en-US" dirty="0"/>
              <a:t> on first link, Ethernet on next link</a:t>
            </a:r>
          </a:p>
          <a:p>
            <a:pPr>
              <a:defRPr/>
            </a:pPr>
            <a:r>
              <a:rPr lang="en-US" sz="2400" dirty="0"/>
              <a:t>Each link protocol provides different services</a:t>
            </a:r>
          </a:p>
          <a:p>
            <a:pPr lvl="1">
              <a:defRPr/>
            </a:pPr>
            <a:r>
              <a:rPr lang="en-US" dirty="0"/>
              <a:t>e.g., may or may not provide reliable data transfer over link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4914659" y="1513221"/>
            <a:ext cx="5951331" cy="464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transportation analogy:</a:t>
            </a:r>
          </a:p>
          <a:p>
            <a:pPr>
              <a:defRPr/>
            </a:pPr>
            <a:r>
              <a:rPr lang="en-US" sz="2400" dirty="0"/>
              <a:t>trip from Princeton to Lausanne</a:t>
            </a:r>
          </a:p>
          <a:p>
            <a:pPr lvl="1">
              <a:defRPr/>
            </a:pPr>
            <a:r>
              <a:rPr lang="en-US" dirty="0"/>
              <a:t>limousine: Princeton to JFK airport</a:t>
            </a:r>
          </a:p>
          <a:p>
            <a:pPr lvl="1">
              <a:defRPr/>
            </a:pPr>
            <a:r>
              <a:rPr lang="en-US" dirty="0"/>
              <a:t>plane: JFK to Geneva</a:t>
            </a:r>
          </a:p>
          <a:p>
            <a:pPr lvl="1">
              <a:defRPr/>
            </a:pPr>
            <a:r>
              <a:rPr lang="en-US" dirty="0"/>
              <a:t>train: Geneva to Lausanne</a:t>
            </a:r>
          </a:p>
          <a:p>
            <a:pPr>
              <a:defRPr/>
            </a:pPr>
            <a:r>
              <a:rPr lang="en-US" sz="2400" dirty="0"/>
              <a:t>tourist = </a:t>
            </a:r>
            <a:r>
              <a:rPr lang="en-US" sz="2400" dirty="0">
                <a:solidFill>
                  <a:srgbClr val="C00000"/>
                </a:solidFill>
              </a:rPr>
              <a:t>datagram</a:t>
            </a:r>
          </a:p>
          <a:p>
            <a:pPr>
              <a:defRPr/>
            </a:pPr>
            <a:r>
              <a:rPr lang="en-US" sz="2400" dirty="0"/>
              <a:t>transport segment = </a:t>
            </a:r>
            <a:r>
              <a:rPr lang="en-US" sz="2400" dirty="0">
                <a:solidFill>
                  <a:srgbClr val="C00000"/>
                </a:solidFill>
              </a:rPr>
              <a:t>communication link</a:t>
            </a:r>
          </a:p>
          <a:p>
            <a:pPr>
              <a:defRPr/>
            </a:pPr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protocol</a:t>
            </a:r>
          </a:p>
          <a:p>
            <a:pPr>
              <a:defRPr/>
            </a:pPr>
            <a:r>
              <a:rPr lang="en-US" sz="2400" dirty="0"/>
              <a:t>travel agent = </a:t>
            </a:r>
            <a:r>
              <a:rPr lang="en-US" sz="2400" dirty="0">
                <a:solidFill>
                  <a:srgbClr val="C00000"/>
                </a:solidFill>
              </a:rPr>
              <a:t>routing algorithm</a:t>
            </a: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C9BC41-D498-47CB-BCCC-EC93AAA46F6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413BD03-1785-4AD6-9B7F-95B5A25C630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Link Layer: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ontext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472428-EBAC-43E9-B32C-5F0345E0DC6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1A6AE7-A41E-487D-9692-3681C0F4D54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8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388938">
              <a:lnSpc>
                <a:spcPts val="3000"/>
              </a:lnSpc>
              <a:buFont typeface="Wingdings" charset="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Q: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3000"/>
              </a:lnSpc>
              <a:buSzPct val="10000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A:</a:t>
            </a:r>
            <a:r>
              <a:rPr lang="en-US" sz="2400" i="1" dirty="0">
                <a:solidFill>
                  <a:srgbClr val="CC0000"/>
                </a:solidFill>
              </a:rPr>
              <a:t>  </a:t>
            </a:r>
            <a:r>
              <a:rPr lang="en-US" sz="2400" dirty="0"/>
              <a:t>Each switch has a </a:t>
            </a:r>
            <a:r>
              <a:rPr lang="en-US" sz="2400" dirty="0">
                <a:solidFill>
                  <a:srgbClr val="CC0000"/>
                </a:solidFill>
              </a:rPr>
              <a:t>switch table,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each entry: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(MAC address of host, interface to reach host, time stamp)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89" y="4512854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indent="-403225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u="sng" dirty="0">
                <a:solidFill>
                  <a:srgbClr val="CC0000"/>
                </a:solidFill>
              </a:rPr>
              <a:t>Q:</a:t>
            </a:r>
            <a:r>
              <a:rPr lang="en-US" sz="3200" i="1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are entries created, maintained in switch table? </a:t>
            </a:r>
          </a:p>
          <a:p>
            <a:pPr marL="806450" lvl="1" indent="-284163">
              <a:lnSpc>
                <a:spcPct val="100000"/>
              </a:lnSpc>
              <a:defRPr/>
            </a:pPr>
            <a:r>
              <a:rPr lang="en-US" dirty="0"/>
              <a:t>something like a routing protocol?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5CF8F5-74E2-4453-AA90-7FF77127BD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4F44E06-A45E-40C4-8AD4-4320E2702E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0204B19-33AC-41EA-9375-9FCB20AFE110}"/>
              </a:ext>
            </a:extLst>
          </p:cNvPr>
          <p:cNvSpPr/>
          <p:nvPr/>
        </p:nvSpPr>
        <p:spPr>
          <a:xfrm>
            <a:off x="393111" y="727493"/>
            <a:ext cx="3292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Forwarding Table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761322" y="1832497"/>
            <a:ext cx="5123322" cy="3715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defRPr/>
            </a:pPr>
            <a:r>
              <a:rPr lang="en-US" sz="2400" dirty="0"/>
              <a:t>Switch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CC0000"/>
                </a:solidFill>
              </a:rPr>
              <a:t>learns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4105277" y="5144942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113" y="5139159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4463759" y="5722000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Records sender/location pair in switch table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E1895-950C-4379-A931-2D44D2433D1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81117D-152A-4E79-B3D2-1322AE5F95BE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56122-2F5E-477F-8182-F36596FFFE79}"/>
              </a:ext>
            </a:extLst>
          </p:cNvPr>
          <p:cNvSpPr/>
          <p:nvPr/>
        </p:nvSpPr>
        <p:spPr>
          <a:xfrm>
            <a:off x="393111" y="727493"/>
            <a:ext cx="2864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Self-learning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370013"/>
            <a:ext cx="927199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Font typeface="Wingdings" charset="0"/>
              <a:buNone/>
              <a:defRPr/>
            </a:pPr>
            <a:r>
              <a:rPr lang="en-US" sz="2400" dirty="0"/>
              <a:t>When  frame received at switch: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Index switch table using MAC destination address</a:t>
            </a:r>
            <a:endParaRPr lang="en-US" b="1" dirty="0">
              <a:solidFill>
                <a:schemeClr val="accent2"/>
              </a:solidFill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3.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entry found for destination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000099"/>
                </a:solidFill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     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destination on segment from which frame arrived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0099"/>
                </a:solidFill>
              </a:rPr>
              <a:t>then</a:t>
            </a:r>
            <a:r>
              <a:rPr lang="en-US" dirty="0"/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</a:t>
            </a:r>
            <a:r>
              <a:rPr lang="en-US" b="1" dirty="0">
                <a:solidFill>
                  <a:schemeClr val="accent2"/>
                </a:solidFill>
              </a:rPr>
              <a:t>  </a:t>
            </a:r>
            <a:r>
              <a:rPr lang="en-US" dirty="0">
                <a:solidFill>
                  <a:srgbClr val="000099"/>
                </a:solidFill>
              </a:rPr>
              <a:t>}</a:t>
            </a:r>
            <a:r>
              <a:rPr lang="en-US" b="1" dirty="0">
                <a:solidFill>
                  <a:schemeClr val="accent2"/>
                </a:solidFill>
              </a:rPr>
              <a:t>   </a:t>
            </a:r>
            <a:endParaRPr lang="en-US" dirty="0"/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flood  /* forward on all interfaces except arriving interface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+mj-lt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2AA51-2DF4-47F1-AD0E-D78B0C0D27C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DB4FA8-38FA-43EE-B57B-7ADD2CD0EE55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6F4513F-E63B-40AD-9E33-6350B9E8BD8A}"/>
              </a:ext>
            </a:extLst>
          </p:cNvPr>
          <p:cNvSpPr/>
          <p:nvPr/>
        </p:nvSpPr>
        <p:spPr>
          <a:xfrm>
            <a:off x="393111" y="727493"/>
            <a:ext cx="4886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Frame Filtering / Forwarding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2082203" y="4524145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641" y="437565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2517488" y="5086806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2483357" y="5525990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5" y="1583075"/>
            <a:ext cx="4643743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Frame destination, A’, location unknown:</a:t>
            </a:r>
            <a:endParaRPr lang="en-US" sz="2400" i="1" dirty="0"/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673" y="1893188"/>
            <a:ext cx="18164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estination A location known:</a:t>
            </a:r>
            <a:endParaRPr lang="en-US" sz="24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45" y="2864841"/>
            <a:ext cx="4766207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               S</a:t>
            </a:r>
            <a:r>
              <a:rPr lang="en-US" sz="2400" dirty="0">
                <a:solidFill>
                  <a:srgbClr val="CC0000"/>
                </a:solidFill>
                <a:cs typeface="+mn-cs"/>
              </a:rPr>
              <a:t>electively send on just one link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4665D4-91B6-496E-867E-F6A034EE654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8C8220A-C441-4110-9358-5230D4B2C6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0710BB4-5171-4E04-A453-02861509885C}"/>
              </a:ext>
            </a:extLst>
          </p:cNvPr>
          <p:cNvSpPr/>
          <p:nvPr/>
        </p:nvSpPr>
        <p:spPr>
          <a:xfrm>
            <a:off x="393111" y="727493"/>
            <a:ext cx="470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Self-learning, Forwarding: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68" y="1425922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400" kern="0" dirty="0"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7" y="4883429"/>
            <a:ext cx="693285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indent="-3968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Q: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sending from A to G - how does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know to forward frame destined to G via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and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marL="457200" indent="-28733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A:</a:t>
            </a: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31815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1664740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1224431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454F9526-7B25-4D73-AE4B-1EAFA089D7C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1D1EB7-9A5F-4AA7-8393-651E795A5A5A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E450759-82F5-41B2-9960-3FB5B64AEF76}"/>
              </a:ext>
            </a:extLst>
          </p:cNvPr>
          <p:cNvSpPr/>
          <p:nvPr/>
        </p:nvSpPr>
        <p:spPr>
          <a:xfrm>
            <a:off x="393111" y="727493"/>
            <a:ext cx="338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Interconnecting Switches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F94A2-FFE2-4762-9E77-91E9AFFF0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" t="8221" r="5829" b="20512"/>
          <a:stretch/>
        </p:blipFill>
        <p:spPr>
          <a:xfrm>
            <a:off x="6902652" y="2241970"/>
            <a:ext cx="5057533" cy="20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3">
            <a:extLst>
              <a:ext uri="{FF2B5EF4-FFF2-40B4-BE49-F238E27FC236}">
                <a16:creationId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339081" y="1542081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Suppose C sends frame to I, I responds to C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42" y="4779344"/>
            <a:ext cx="520452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sz="2400" u="sng" dirty="0">
                <a:solidFill>
                  <a:srgbClr val="CC0000"/>
                </a:solidFill>
                <a:cs typeface="+mn-cs"/>
              </a:rPr>
              <a:t>Q:</a:t>
            </a:r>
            <a:r>
              <a:rPr lang="en-US" sz="2400" i="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show switch tables and packet forwarding in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1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3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4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485252" y="2225062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783EF0D-B628-4991-957F-5E0B14DD302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882009E-E88D-4075-9116-FF37C9A795F3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658C726-8C36-4047-BE41-E8A42CB8D7D8}"/>
              </a:ext>
            </a:extLst>
          </p:cNvPr>
          <p:cNvSpPr/>
          <p:nvPr/>
        </p:nvSpPr>
        <p:spPr>
          <a:xfrm>
            <a:off x="393111" y="727493"/>
            <a:ext cx="475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 Multi-switch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D20B3E-076A-449D-A2B0-B1041EBCB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0003"/>
              </p:ext>
            </p:extLst>
          </p:nvPr>
        </p:nvGraphicFramePr>
        <p:xfrm>
          <a:off x="6465064" y="1528025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F27CCE-0CF1-4D07-8B50-00852358D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694025"/>
              </p:ext>
            </p:extLst>
          </p:nvPr>
        </p:nvGraphicFramePr>
        <p:xfrm>
          <a:off x="9076279" y="2553893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72CC1A-EAF8-4413-A42E-59D2351D8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45119"/>
              </p:ext>
            </p:extLst>
          </p:nvPr>
        </p:nvGraphicFramePr>
        <p:xfrm>
          <a:off x="6718216" y="4199404"/>
          <a:ext cx="21115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725F1-51A6-43BC-B3ED-1BFD682E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7364"/>
              </p:ext>
            </p:extLst>
          </p:nvPr>
        </p:nvGraphicFramePr>
        <p:xfrm>
          <a:off x="9348183" y="5047631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8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C2EEB0F-70ED-4A0B-BEBC-7B4F9723919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87EF04C-4B4C-48AC-A068-37C59CBF4FF9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C893-3833-428E-9B47-4E94557DAE79}"/>
              </a:ext>
            </a:extLst>
          </p:cNvPr>
          <p:cNvSpPr/>
          <p:nvPr/>
        </p:nvSpPr>
        <p:spPr>
          <a:xfrm>
            <a:off x="393111" y="727493"/>
            <a:ext cx="3695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Small Institutional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>
            <a:extLst>
              <a:ext uri="{FF2B5EF4-FFF2-40B4-BE49-F238E27FC236}">
                <a16:creationId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i="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</a:t>
            </a:r>
            <a:r>
              <a:rPr lang="en-US" sz="2400" dirty="0">
                <a:solidFill>
                  <a:srgbClr val="CC0000"/>
                </a:solidFill>
              </a:rPr>
              <a:t>: </a:t>
            </a:r>
            <a:r>
              <a:rPr lang="en-US" sz="2400" dirty="0"/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48531" y="3361486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Routers: </a:t>
            </a:r>
            <a:r>
              <a:rPr lang="en-US" sz="2400" dirty="0"/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learn forwarding table using flooding, learning, MAC addresses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A8F665-EF12-4836-886D-AB6C3036D95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A5D547-508C-47C4-9D7C-82053050B29D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B287E30-5842-4A17-B723-4449A4F3656A}"/>
              </a:ext>
            </a:extLst>
          </p:cNvPr>
          <p:cNvSpPr/>
          <p:nvPr/>
        </p:nvSpPr>
        <p:spPr>
          <a:xfrm>
            <a:off x="393111" y="727493"/>
            <a:ext cx="2724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Switches Vs Routers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  <a:endParaRPr lang="en-US" altLang="en-US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03047"/>
            <a:ext cx="792234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Our journey down the protocol stack is now complete!</a:t>
            </a:r>
          </a:p>
          <a:p>
            <a:pPr lvl="1">
              <a:defRPr/>
            </a:pPr>
            <a:r>
              <a:rPr lang="en-US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2400" dirty="0"/>
              <a:t>Putting-it-all-together: synthesis!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Goal: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Scenario: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07115-8557-47FD-9635-F5234E1AFFE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EE34DF-033B-4B92-995D-CFC45861902C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7C35DC8-C988-4B35-9C3E-EA150F2DFF16}"/>
              </a:ext>
            </a:extLst>
          </p:cNvPr>
          <p:cNvSpPr/>
          <p:nvPr/>
        </p:nvSpPr>
        <p:spPr>
          <a:xfrm>
            <a:off x="393111" y="727493"/>
            <a:ext cx="5957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Synthesis : 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A9BE8793-A614-4E08-89CD-38552C6DF5C1}"/>
              </a:ext>
            </a:extLst>
          </p:cNvPr>
          <p:cNvSpPr txBox="1">
            <a:spLocks noChangeArrowheads="1"/>
          </p:cNvSpPr>
          <p:nvPr/>
        </p:nvSpPr>
        <p:spPr>
          <a:xfrm>
            <a:off x="4987569" y="1559880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framing, link access: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encapsulate datagram into frame, adding header, trailer</a:t>
            </a:r>
          </a:p>
          <a:p>
            <a:pPr lvl="1">
              <a:defRPr/>
            </a:pPr>
            <a:r>
              <a:rPr lang="en-US" dirty="0"/>
              <a:t>channel access if shared medium</a:t>
            </a:r>
          </a:p>
          <a:p>
            <a:pPr lvl="1">
              <a:defRPr/>
            </a:pPr>
            <a:r>
              <a:rPr lang="en-US" dirty="0"/>
              <a:t>“MAC” addresses in frame headers identify source, destination (</a:t>
            </a:r>
            <a:r>
              <a:rPr lang="en-US" sz="2400" dirty="0"/>
              <a:t>different from IP address!)</a:t>
            </a:r>
          </a:p>
          <a:p>
            <a:pPr indent="-284163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reliable delivery between adjacent nodes</a:t>
            </a:r>
          </a:p>
          <a:p>
            <a:pPr lvl="1">
              <a:defRPr/>
            </a:pPr>
            <a:r>
              <a:rPr lang="en-US" dirty="0"/>
              <a:t>we already know how to do this!</a:t>
            </a:r>
          </a:p>
          <a:p>
            <a:pPr lvl="1">
              <a:defRPr/>
            </a:pPr>
            <a:r>
              <a:rPr lang="en-US" dirty="0"/>
              <a:t>rarely used on low bit-error links (coax, fiber,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wireless links: high error rates</a:t>
            </a:r>
          </a:p>
        </p:txBody>
      </p:sp>
    </p:spTree>
    <p:extLst>
      <p:ext uri="{BB962C8B-B14F-4D97-AF65-F5344CB8AC3E}">
        <p14:creationId xmlns:p14="http://schemas.microsoft.com/office/powerpoint/2010/main" val="30220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Arriving mobile client attaches to network …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600" dirty="0"/>
              <a:t>Requests web page: www.google.com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Scenario</a:t>
            </a:r>
            <a:r>
              <a:rPr lang="en-US" sz="2400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7537283" y="4579278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C776405-DEBF-41F4-B00D-CE9F6C97363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9BED23B-BA93-4344-9A8B-03392E742B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F835BA9-005B-4BEC-B87D-75875CC379A0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892" y="1456532"/>
            <a:ext cx="5895666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kern="0" dirty="0">
                <a:cs typeface="+mn-cs"/>
              </a:rPr>
              <a:t>Connecting laptop needs to get its own IP address,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first-hop router,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DNS server: use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629" y="26019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4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85" y="3792538"/>
            <a:ext cx="5793774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035" y="4889592"/>
            <a:ext cx="559463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demuxed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IP demuxed, UDP demuxed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B168FB3-F56F-412C-8251-95CBB8450FE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734B7DE-27CC-493E-951C-742EDECEE3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66DE054-E1B3-40F3-BB8F-201700B95CA6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163" y="1436143"/>
            <a:ext cx="5792902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sz="2400" kern="0" dirty="0">
                <a:cs typeface="+mn-cs"/>
              </a:rPr>
              <a:t>DHCP server formulates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sz="2400" kern="0" dirty="0">
                <a:cs typeface="+mn-cs"/>
              </a:rPr>
              <a:t>containing client</a:t>
            </a:r>
            <a:r>
              <a:rPr lang="en-US" altLang="ja-JP" sz="2400" kern="0" dirty="0">
                <a:cs typeface="+mn-cs"/>
              </a:rPr>
              <a:t>’</a:t>
            </a:r>
            <a:r>
              <a:rPr lang="en-US" sz="2400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355" y="2694165"/>
            <a:ext cx="614624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63" y="5338496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276" y="3744405"/>
            <a:ext cx="5321101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FAD81CB-F283-4531-A2BB-7BA940F46DD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106A0BE-63AE-4195-80CE-4322477D47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10A4064-7784-434F-B810-2DDFACA92F1D}"/>
              </a:ext>
            </a:extLst>
          </p:cNvPr>
          <p:cNvSpPr/>
          <p:nvPr/>
        </p:nvSpPr>
        <p:spPr>
          <a:xfrm>
            <a:off x="393111" y="727493"/>
            <a:ext cx="587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: Connecting to the Internet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366" y="1462905"/>
            <a:ext cx="6213373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051" y="2233944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6" y="3640005"/>
            <a:ext cx="6232472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66" y="5124289"/>
            <a:ext cx="558188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24D6795-323E-44DE-949A-78D1716683E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F75CF2-9B5F-44ED-8575-554ECE97E660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93DD4A7-926F-4135-96CD-CE8127ECE329}"/>
              </a:ext>
            </a:extLst>
          </p:cNvPr>
          <p:cNvSpPr/>
          <p:nvPr/>
        </p:nvSpPr>
        <p:spPr>
          <a:xfrm>
            <a:off x="393111" y="727493"/>
            <a:ext cx="6511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ARP (Before DNS, Before HTTP)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88" y="4639418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619" y="4636688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Demux</a:t>
            </a:r>
            <a:r>
              <a:rPr lang="en-US" altLang="ja-JP" sz="2400" dirty="0" err="1">
                <a:solidFill>
                  <a:srgbClr val="000000"/>
                </a:solidFill>
                <a:ea typeface="ＭＳ Ｐゴシック" charset="0"/>
              </a:rPr>
              <a:t>ed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AF7A381-C377-40BF-8E73-4A037D3773D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2DB8D0D-38DE-405D-836A-43E8E00D2044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4A510BE-0B8E-47F1-8730-D7F8AA597192}"/>
              </a:ext>
            </a:extLst>
          </p:cNvPr>
          <p:cNvSpPr/>
          <p:nvPr/>
        </p:nvSpPr>
        <p:spPr>
          <a:xfrm>
            <a:off x="393111" y="727493"/>
            <a:ext cx="395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Using DNS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426" y="2619376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983" y="4916719"/>
            <a:ext cx="434179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433" y="3679659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2200102-0EA4-41E4-991C-2D3F35D785B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5239F836-B46B-406E-BCC3-918F7F91C4FF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F7904AEA-71FE-404B-A2EB-8E790A625DE3}"/>
              </a:ext>
            </a:extLst>
          </p:cNvPr>
          <p:cNvSpPr/>
          <p:nvPr/>
        </p:nvSpPr>
        <p:spPr>
          <a:xfrm>
            <a:off x="393111" y="727493"/>
            <a:ext cx="651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TCP Connection carrying HTTP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03" y="1512325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2330855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198" y="4450803"/>
            <a:ext cx="340375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3474360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964915E-7F89-4913-8824-E454D1253B5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D8239B6-1982-484B-96B3-E85D3ECF0E0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E37E5F5-A4F3-470E-A4EC-279A367BB4F3}"/>
              </a:ext>
            </a:extLst>
          </p:cNvPr>
          <p:cNvSpPr/>
          <p:nvPr/>
        </p:nvSpPr>
        <p:spPr>
          <a:xfrm>
            <a:off x="393111" y="727493"/>
            <a:ext cx="545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HTTP Request / Reply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  <a:endParaRPr lang="en-US" altLang="en-US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4932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OSI Reference Model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54EC1-2D59-4431-BF26-DEB02FAD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2" y="1437863"/>
            <a:ext cx="9334500" cy="53340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91BD662-8217-46B6-AAB9-66411D4FE8AA}"/>
              </a:ext>
            </a:extLst>
          </p:cNvPr>
          <p:cNvSpPr/>
          <p:nvPr/>
        </p:nvSpPr>
        <p:spPr>
          <a:xfrm>
            <a:off x="9488062" y="5365027"/>
            <a:ext cx="91899" cy="69303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1117D-4256-41BC-8DC9-BD1F07FBED97}"/>
              </a:ext>
            </a:extLst>
          </p:cNvPr>
          <p:cNvSpPr txBox="1"/>
          <p:nvPr/>
        </p:nvSpPr>
        <p:spPr>
          <a:xfrm>
            <a:off x="9987052" y="5392734"/>
            <a:ext cx="16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Implemented in Hardware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9700C03-58BE-4C28-BBF7-173737B2DDE9}"/>
              </a:ext>
            </a:extLst>
          </p:cNvPr>
          <p:cNvSpPr/>
          <p:nvPr/>
        </p:nvSpPr>
        <p:spPr>
          <a:xfrm>
            <a:off x="9710079" y="2752215"/>
            <a:ext cx="102853" cy="269262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838DD-BEE5-474B-B9E5-08641F7BA813}"/>
              </a:ext>
            </a:extLst>
          </p:cNvPr>
          <p:cNvSpPr txBox="1"/>
          <p:nvPr/>
        </p:nvSpPr>
        <p:spPr>
          <a:xfrm>
            <a:off x="9987051" y="3761505"/>
            <a:ext cx="16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Implemented in Software</a:t>
            </a:r>
          </a:p>
        </p:txBody>
      </p:sp>
    </p:spTree>
    <p:extLst>
      <p:ext uri="{BB962C8B-B14F-4D97-AF65-F5344CB8AC3E}">
        <p14:creationId xmlns:p14="http://schemas.microsoft.com/office/powerpoint/2010/main" val="13937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732BDC-BAA4-4C12-88F0-59277626F8A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Purpose of Physical Layer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A22AA2A8-AE24-45F1-B8EE-067E88B7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208" y="1289459"/>
            <a:ext cx="7936006" cy="5302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52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AC06F5F-072F-4769-842E-2FE17FBEE2B1}"/>
              </a:ext>
            </a:extLst>
          </p:cNvPr>
          <p:cNvSpPr txBox="1">
            <a:spLocks noChangeArrowheads="1"/>
          </p:cNvSpPr>
          <p:nvPr/>
        </p:nvSpPr>
        <p:spPr>
          <a:xfrm>
            <a:off x="5164529" y="1523724"/>
            <a:ext cx="6141748" cy="5155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flow control: </a:t>
            </a:r>
          </a:p>
          <a:p>
            <a:pPr lvl="1">
              <a:defRPr/>
            </a:pPr>
            <a:r>
              <a:rPr lang="en-US" dirty="0"/>
              <a:t>pacing between adjacent sending and receiving nodes</a:t>
            </a:r>
          </a:p>
          <a:p>
            <a:pPr marL="344488" indent="-276225">
              <a:defRPr/>
            </a:pPr>
            <a:r>
              <a:rPr lang="en-US" dirty="0">
                <a:solidFill>
                  <a:srgbClr val="C00000"/>
                </a:solidFill>
              </a:rPr>
              <a:t>error detection: </a:t>
            </a:r>
          </a:p>
          <a:p>
            <a:pPr lvl="1">
              <a:defRPr/>
            </a:pPr>
            <a:r>
              <a:rPr lang="en-US" dirty="0"/>
              <a:t>errors caused by signal attenuation, noise. </a:t>
            </a:r>
          </a:p>
          <a:p>
            <a:pPr lvl="1">
              <a:defRPr/>
            </a:pPr>
            <a:r>
              <a:rPr lang="en-US" dirty="0"/>
              <a:t>receiver detects errors, s</a:t>
            </a:r>
            <a:r>
              <a:rPr lang="en-US" sz="2400" dirty="0"/>
              <a:t>ignals retransmission, or drops frame </a:t>
            </a:r>
          </a:p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error correction: </a:t>
            </a:r>
          </a:p>
          <a:p>
            <a:pPr lvl="1">
              <a:defRPr/>
            </a:pPr>
            <a:r>
              <a:rPr lang="en-US" dirty="0"/>
              <a:t>receiver identifies </a:t>
            </a:r>
            <a:r>
              <a:rPr lang="en-US" i="1" dirty="0">
                <a:solidFill>
                  <a:srgbClr val="0000A8"/>
                </a:solidFill>
              </a:rPr>
              <a:t>and corrects</a:t>
            </a:r>
            <a:r>
              <a:rPr lang="en-US" dirty="0">
                <a:solidFill>
                  <a:srgbClr val="0000A8"/>
                </a:solidFill>
              </a:rPr>
              <a:t> </a:t>
            </a:r>
            <a:r>
              <a:rPr lang="en-US" dirty="0"/>
              <a:t>bit error(s) without retransmission</a:t>
            </a:r>
          </a:p>
          <a:p>
            <a:pPr marL="344488" indent="-331788">
              <a:defRPr/>
            </a:pPr>
            <a:r>
              <a:rPr lang="en-US" dirty="0">
                <a:solidFill>
                  <a:srgbClr val="C00000"/>
                </a:solidFill>
              </a:rPr>
              <a:t>half-duplex and full-duplex:</a:t>
            </a:r>
          </a:p>
          <a:p>
            <a:pPr lvl="1">
              <a:defRPr/>
            </a:pPr>
            <a:r>
              <a:rPr lang="en-US" dirty="0"/>
              <a:t>with half duplex, nodes at both ends of link can transmit, but not at same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967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732BDC-BAA4-4C12-88F0-59277626F8A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FA6422-26D6-428A-8367-B1AB677B5F0A}"/>
              </a:ext>
            </a:extLst>
          </p:cNvPr>
          <p:cNvSpPr txBox="1">
            <a:spLocks noChangeArrowheads="1"/>
          </p:cNvSpPr>
          <p:nvPr/>
        </p:nvSpPr>
        <p:spPr>
          <a:xfrm>
            <a:off x="371880" y="1386357"/>
            <a:ext cx="9201611" cy="336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lnSpc>
                <a:spcPct val="100000"/>
              </a:lnSpc>
              <a:buClr>
                <a:srgbClr val="0000A8"/>
              </a:buClr>
              <a:buNone/>
              <a:defRPr/>
            </a:pPr>
            <a:r>
              <a:rPr lang="en-US" sz="2400" dirty="0">
                <a:solidFill>
                  <a:srgbClr val="0070C0"/>
                </a:solidFill>
              </a:rPr>
              <a:t>The role of Physical Layer is to: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encode the binary digits that represent data link layer frames into signals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to transmit and receive these signals cross the physical media</a:t>
            </a:r>
          </a:p>
          <a:p>
            <a:pPr marL="850900" lvl="2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copper wires, optical fiber, and wireless that connect network devices.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Physical medium - conduct a signal in the form of voltage, light, or radio waves from one device to another.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F910C-98D8-4D95-8B77-F27594D41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9" b="16584"/>
          <a:stretch/>
        </p:blipFill>
        <p:spPr bwMode="auto">
          <a:xfrm>
            <a:off x="858982" y="4899297"/>
            <a:ext cx="4552845" cy="13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FB1255-FF46-4A49-9975-B9A18EF7620C}"/>
              </a:ext>
            </a:extLst>
          </p:cNvPr>
          <p:cNvSpPr txBox="1"/>
          <p:nvPr/>
        </p:nvSpPr>
        <p:spPr>
          <a:xfrm>
            <a:off x="8889692" y="2609710"/>
            <a:ext cx="3302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1800" b="1" dirty="0"/>
              <a:t>Analog signal </a:t>
            </a:r>
            <a:r>
              <a:rPr lang="en-US" sz="1800" dirty="0"/>
              <a:t>– continuous-valued (amplitudes, frequencies)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1800" b="1" dirty="0"/>
              <a:t>Digital signal </a:t>
            </a:r>
            <a:r>
              <a:rPr lang="en-US" sz="1800" dirty="0"/>
              <a:t>– discrete-valued (0s &amp; 1s)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27DA1B8-9C2A-4127-A40B-D7C9BD54E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t="15188" r="7493"/>
          <a:stretch/>
        </p:blipFill>
        <p:spPr bwMode="auto">
          <a:xfrm>
            <a:off x="6258897" y="4830389"/>
            <a:ext cx="5261590" cy="155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711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5701411-C71B-42F8-A095-ADD6443A3269}"/>
              </a:ext>
            </a:extLst>
          </p:cNvPr>
          <p:cNvSpPr txBox="1">
            <a:spLocks noChangeArrowheads="1"/>
          </p:cNvSpPr>
          <p:nvPr/>
        </p:nvSpPr>
        <p:spPr>
          <a:xfrm>
            <a:off x="187521" y="1413163"/>
            <a:ext cx="8120365" cy="52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1" indent="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None/>
              <a:defRPr/>
            </a:pPr>
            <a:r>
              <a:rPr lang="en-US" sz="2600" dirty="0"/>
              <a:t>The delivery of frames across the local media requires the following physical layer elements: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The physical media and associated connectors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 representation of bits on the media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Encoding of data and control information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Transmitter and receiver circuitry on the network devices</a:t>
            </a:r>
          </a:p>
          <a:p>
            <a:pPr marL="0" indent="0">
              <a:buNone/>
            </a:pPr>
            <a:r>
              <a:rPr lang="en-US" sz="2400" dirty="0"/>
              <a:t>Components to understand Physical Layer functions includes: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Physical components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Encoding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Signaling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Symbol" pitchFamily="18" charset="2"/>
              <a:buChar char="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2BAEC-03B6-498C-9B3C-8A03BD7C6509}"/>
              </a:ext>
            </a:extLst>
          </p:cNvPr>
          <p:cNvSpPr txBox="1"/>
          <p:nvPr/>
        </p:nvSpPr>
        <p:spPr>
          <a:xfrm>
            <a:off x="8926359" y="2565219"/>
            <a:ext cx="30781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urw-din"/>
              </a:rPr>
              <a:t>Physical Layer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Repeater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Modem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Cables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urw-din"/>
              </a:rPr>
              <a:t>Network Adapters</a:t>
            </a:r>
            <a:endParaRPr lang="en-US" sz="2400" i="0" dirty="0">
              <a:solidFill>
                <a:srgbClr val="FF0000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9647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1E39E0-20DB-49F0-B21A-BD1104D66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25592"/>
          <a:stretch/>
        </p:blipFill>
        <p:spPr bwMode="auto">
          <a:xfrm>
            <a:off x="7834" y="1741070"/>
            <a:ext cx="9131840" cy="459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98B19-61A7-478F-AD15-82B80BE70F3E}"/>
              </a:ext>
            </a:extLst>
          </p:cNvPr>
          <p:cNvSpPr txBox="1"/>
          <p:nvPr/>
        </p:nvSpPr>
        <p:spPr>
          <a:xfrm>
            <a:off x="3297382" y="633778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Physical Layer Encoding</a:t>
            </a:r>
          </a:p>
        </p:txBody>
      </p:sp>
    </p:spTree>
    <p:extLst>
      <p:ext uri="{BB962C8B-B14F-4D97-AF65-F5344CB8AC3E}">
        <p14:creationId xmlns:p14="http://schemas.microsoft.com/office/powerpoint/2010/main" val="7303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4279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Human Analogy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4BCF5CE-2A3D-447C-AF84-BC4435666F26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15380"/>
            <a:ext cx="6464889" cy="507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person wants to communicate an idea: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processes an abstract thought into words (signaling) -&gt;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encoded into speech sounds (encoding) -&gt;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sent out through the medium of air (physical). </a:t>
            </a:r>
          </a:p>
          <a:p>
            <a:pPr marL="0" indent="0">
              <a:buNone/>
            </a:pPr>
            <a:r>
              <a:rPr lang="en-US" dirty="0"/>
              <a:t>At the other end: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the receiver interprets the signal of sound,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recognizes patterns in the sound that denote words &amp;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then processes the meaning of the words into the original idea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841862A-9E92-4BDC-BE18-6E063F27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3957" y="3000492"/>
            <a:ext cx="3405562" cy="188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0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261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Principles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D835A98-44B6-4B6B-9E92-465813E63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24192"/>
          <a:stretch/>
        </p:blipFill>
        <p:spPr bwMode="auto">
          <a:xfrm>
            <a:off x="226857" y="1537853"/>
            <a:ext cx="9255198" cy="4350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47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77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Signalling Bits for the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D1F34-985B-4CFA-A729-75417F6E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0" y="1650823"/>
            <a:ext cx="8372475" cy="47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623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Signalling Methods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175D-E79D-4F0A-A963-25F76A1B3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1327" t="8392"/>
          <a:stretch/>
        </p:blipFill>
        <p:spPr bwMode="auto">
          <a:xfrm>
            <a:off x="488577" y="1334941"/>
            <a:ext cx="5056909" cy="246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2407B1D-8F9F-4189-A7F8-457831AC5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8780" t="9035"/>
          <a:stretch/>
        </p:blipFill>
        <p:spPr bwMode="auto">
          <a:xfrm>
            <a:off x="555078" y="3997655"/>
            <a:ext cx="4923909" cy="27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488C4E-BB9F-45F8-BBDA-DB89BA49A61D}"/>
              </a:ext>
            </a:extLst>
          </p:cNvPr>
          <p:cNvSpPr txBox="1"/>
          <p:nvPr/>
        </p:nvSpPr>
        <p:spPr>
          <a:xfrm>
            <a:off x="5777346" y="1965540"/>
            <a:ext cx="5320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NRZ (Non Return to Zero) Encoding </a:t>
            </a:r>
            <a:r>
              <a:rPr lang="en-US" sz="2400" dirty="0"/>
              <a:t>– A low voltage being 0 and a higher voltage representing a 1.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AE3CD-DB58-460D-A6F6-4D5B48922AFF}"/>
              </a:ext>
            </a:extLst>
          </p:cNvPr>
          <p:cNvSpPr txBox="1"/>
          <p:nvPr/>
        </p:nvSpPr>
        <p:spPr>
          <a:xfrm>
            <a:off x="5777346" y="440935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Manchester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voltage change from low to high within the bit time represents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voltage drop within the bit time from a high to a low voltage represents a 0.</a:t>
            </a:r>
          </a:p>
        </p:txBody>
      </p:sp>
    </p:spTree>
    <p:extLst>
      <p:ext uri="{BB962C8B-B14F-4D97-AF65-F5344CB8AC3E}">
        <p14:creationId xmlns:p14="http://schemas.microsoft.com/office/powerpoint/2010/main" val="32640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24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Signalling and Encoding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F24B112-6B38-42AB-AA9C-081502AAE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9335"/>
          <a:stretch/>
        </p:blipFill>
        <p:spPr bwMode="auto">
          <a:xfrm>
            <a:off x="224811" y="1425506"/>
            <a:ext cx="8083075" cy="52578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88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30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Standards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3533475-33A6-4258-B0DD-B914099B7992}"/>
              </a:ext>
            </a:extLst>
          </p:cNvPr>
          <p:cNvSpPr txBox="1">
            <a:spLocks noChangeArrowheads="1"/>
          </p:cNvSpPr>
          <p:nvPr/>
        </p:nvSpPr>
        <p:spPr>
          <a:xfrm>
            <a:off x="249382" y="1469485"/>
            <a:ext cx="7640943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dirty="0"/>
              <a:t>Some of the key organizations: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International Organization for Standardization (ISO)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Institute of Electrical and Electronics Engineers (IEEE)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American National Standards Institute (ANSI)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International Telecommunication Union (ITU)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Electronics Industry Alliance/Telecommunications Industry Association (EIA/TIA)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National telecommunications authorities such as the Federal Communications Commission (FCC) in the United States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7229F-E6E6-4F20-B6B7-ECE4CDA3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86" y="4279941"/>
            <a:ext cx="30480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F3A96-86F9-469D-B84D-D479D877C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886" y="2398122"/>
            <a:ext cx="30765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2728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A455AAE-22B3-4359-B7B3-1A61D060F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437" y="4316209"/>
            <a:ext cx="3236780" cy="24820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984D08-0D83-4749-A240-BA94A8C2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7669" y="1327416"/>
            <a:ext cx="5579035" cy="36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2B903C0-2CC2-44DA-B321-4B0A20F3B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18874" t="8694"/>
          <a:stretch/>
        </p:blipFill>
        <p:spPr bwMode="auto">
          <a:xfrm>
            <a:off x="8900868" y="4955583"/>
            <a:ext cx="3234711" cy="183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BF1D16-FB37-443B-9A29-ED1BEDB3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513" y="1324327"/>
            <a:ext cx="3988660" cy="29121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09CA2C1D-4F2F-4FDF-AB98-E01A79AA92C5}"/>
              </a:ext>
            </a:extLst>
          </p:cNvPr>
          <p:cNvGrpSpPr>
            <a:grpSpLocks/>
          </p:cNvGrpSpPr>
          <p:nvPr/>
        </p:nvGrpSpPr>
        <p:grpSpPr bwMode="auto">
          <a:xfrm>
            <a:off x="4610832" y="5613441"/>
            <a:ext cx="3697054" cy="827953"/>
            <a:chOff x="1052" y="580"/>
            <a:chExt cx="3741" cy="1307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FFC7DB4F-BCD4-4D74-830F-C82DE504A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580"/>
              <a:ext cx="301" cy="130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D34931AC-D161-451B-B7D9-CB34F9C39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" y="725"/>
              <a:ext cx="725" cy="100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90B52937-219D-4BDB-A51D-CC04EAE26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717"/>
              <a:ext cx="238" cy="100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0BB5B80A-1752-4B28-93F8-F24833725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031"/>
              <a:ext cx="705" cy="41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41DB1AB9-E982-465D-9802-4C0213D5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1025"/>
              <a:ext cx="137" cy="41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D85C0BCD-87A5-4054-9366-7277D3C2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027"/>
              <a:ext cx="164" cy="41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" name="Oval 9">
              <a:extLst>
                <a:ext uri="{FF2B5EF4-FFF2-40B4-BE49-F238E27FC236}">
                  <a16:creationId xmlns:a16="http://schemas.microsoft.com/office/drawing/2014/main" id="{6DBC841B-D4A6-4BE3-BA93-87C60618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743"/>
              <a:ext cx="246" cy="10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2" name="Arc 10">
              <a:extLst>
                <a:ext uri="{FF2B5EF4-FFF2-40B4-BE49-F238E27FC236}">
                  <a16:creationId xmlns:a16="http://schemas.microsoft.com/office/drawing/2014/main" id="{7ED890C0-E07B-43D3-98BD-D489F048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" y="726"/>
              <a:ext cx="121" cy="562"/>
            </a:xfrm>
            <a:custGeom>
              <a:avLst/>
              <a:gdLst>
                <a:gd name="T0" fmla="*/ 0 w 21600"/>
                <a:gd name="T1" fmla="*/ 0 h 21600"/>
                <a:gd name="T2" fmla="*/ 121 w 21600"/>
                <a:gd name="T3" fmla="*/ 561 h 21600"/>
                <a:gd name="T4" fmla="*/ 0 w 21600"/>
                <a:gd name="T5" fmla="*/ 56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Arc 11">
              <a:extLst>
                <a:ext uri="{FF2B5EF4-FFF2-40B4-BE49-F238E27FC236}">
                  <a16:creationId xmlns:a16="http://schemas.microsoft.com/office/drawing/2014/main" id="{9F97A4C6-4498-4910-89ED-C39661502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1265"/>
              <a:ext cx="160" cy="465"/>
            </a:xfrm>
            <a:custGeom>
              <a:avLst/>
              <a:gdLst>
                <a:gd name="T0" fmla="*/ 160 w 21600"/>
                <a:gd name="T1" fmla="*/ 0 h 21600"/>
                <a:gd name="T2" fmla="*/ 0 w 21600"/>
                <a:gd name="T3" fmla="*/ 465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2C7861B9-FEF0-4137-A619-CC2565CBF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8" y="583"/>
              <a:ext cx="9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15F32DA-BE75-4FAF-8DEB-C3CE3DFD6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1" y="1887"/>
              <a:ext cx="1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EE435DDE-593F-4C11-89A1-EC8D11250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" y="1535"/>
              <a:ext cx="389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core</a:t>
              </a: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808AAE5A-C473-418E-807C-8ECFFB1BB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1146"/>
              <a:ext cx="66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cladding</a:t>
              </a:r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EDFE3F5D-E3AC-4A73-AA64-4335DA43A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" y="1176"/>
              <a:ext cx="75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jacket</a:t>
              </a:r>
            </a:p>
          </p:txBody>
        </p:sp>
        <p:sp>
          <p:nvSpPr>
            <p:cNvPr id="29" name="Line 17">
              <a:extLst>
                <a:ext uri="{FF2B5EF4-FFF2-40B4-BE49-F238E27FC236}">
                  <a16:creationId xmlns:a16="http://schemas.microsoft.com/office/drawing/2014/main" id="{0FA7DC33-0FE4-4106-82C1-6F85F431C1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8" y="1068"/>
              <a:ext cx="871" cy="2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587C772B-9C37-4442-B557-2133D325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" y="965"/>
              <a:ext cx="37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light</a:t>
              </a:r>
            </a:p>
          </p:txBody>
        </p:sp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EFDF6B93-2E64-4B1B-8441-6B2F776C5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1091"/>
              <a:ext cx="467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872F7BD4-B023-4468-81B4-6F50E8049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1112"/>
              <a:ext cx="280" cy="3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886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3">
            <a:extLst>
              <a:ext uri="{FF2B5EF4-FFF2-40B4-BE49-F238E27FC236}">
                <a16:creationId xmlns:a16="http://schemas.microsoft.com/office/drawing/2014/main" id="{4CBDCFB8-F896-4F84-AA89-75F0120ECF28}"/>
              </a:ext>
            </a:extLst>
          </p:cNvPr>
          <p:cNvSpPr txBox="1">
            <a:spLocks noChangeArrowheads="1"/>
          </p:cNvSpPr>
          <p:nvPr/>
        </p:nvSpPr>
        <p:spPr>
          <a:xfrm>
            <a:off x="371880" y="1675381"/>
            <a:ext cx="5146549" cy="3507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defRPr/>
            </a:pPr>
            <a:r>
              <a:rPr lang="en-US" sz="2400" dirty="0"/>
              <a:t>In each-and-every host</a:t>
            </a:r>
          </a:p>
          <a:p>
            <a:pPr indent="-284163">
              <a:defRPr/>
            </a:pPr>
            <a:r>
              <a:rPr lang="en-US" sz="2400" dirty="0"/>
              <a:t>Link layer implemented in </a:t>
            </a:r>
            <a:r>
              <a:rPr lang="en-US" sz="2400" i="1" dirty="0">
                <a:solidFill>
                  <a:srgbClr val="0000A8"/>
                </a:solidFill>
              </a:rPr>
              <a:t>network interface card</a:t>
            </a:r>
            <a:r>
              <a:rPr lang="en-US" sz="2400" dirty="0"/>
              <a:t> (NIC) or on a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 card or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implements link, physical layer</a:t>
            </a:r>
          </a:p>
          <a:p>
            <a:pPr indent="-284163">
              <a:defRPr/>
            </a:pPr>
            <a:r>
              <a:rPr lang="en-US" sz="2400" dirty="0"/>
              <a:t>Attaches into host’s system buses</a:t>
            </a:r>
          </a:p>
          <a:p>
            <a:pPr indent="-284163">
              <a:defRPr/>
            </a:pPr>
            <a:r>
              <a:rPr lang="en-US" sz="2400" dirty="0"/>
              <a:t>Combination of hardware, software, firmware</a:t>
            </a:r>
            <a:endParaRPr lang="en-US" dirty="0">
              <a:latin typeface="Gill Sans MT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05CDEED-4555-4048-A075-DB8397096AB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Where is the link layer implemented?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772F8267-8268-47DD-B7E1-2B1DC29DC99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BB81238D-DF9B-4102-9D0E-9F92EF910FF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92">
            <a:extLst>
              <a:ext uri="{FF2B5EF4-FFF2-40B4-BE49-F238E27FC236}">
                <a16:creationId xmlns:a16="http://schemas.microsoft.com/office/drawing/2014/main" id="{2A70B32E-E6F6-4136-A66D-957331E76FA7}"/>
              </a:ext>
            </a:extLst>
          </p:cNvPr>
          <p:cNvSpPr>
            <a:spLocks/>
          </p:cNvSpPr>
          <p:nvPr/>
        </p:nvSpPr>
        <p:spPr bwMode="auto">
          <a:xfrm>
            <a:off x="6958592" y="5342847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A7AC3204-1511-485C-86D7-750A67F6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667" y="2971229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E374E56E-D4BF-4DBB-9E4E-32D10F86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909566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B897E0A1-BA97-4DB4-B55F-32ABF1D92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32219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F4024606-1F5E-4575-8CF7-E52B59F1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6722" y="4919091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physical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2A198630-14A9-4272-9492-8CA67426BA43}"/>
              </a:ext>
            </a:extLst>
          </p:cNvPr>
          <p:cNvSpPr>
            <a:spLocks/>
          </p:cNvSpPr>
          <p:nvPr/>
        </p:nvSpPr>
        <p:spPr bwMode="auto">
          <a:xfrm>
            <a:off x="7933317" y="3841179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A82E981A-99D6-466D-96C1-727250B80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8379" y="4014216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14110430-3788-4641-AC87-05AC0DC39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93667" y="4022154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Rectangle 50">
            <a:extLst>
              <a:ext uri="{FF2B5EF4-FFF2-40B4-BE49-F238E27FC236}">
                <a16:creationId xmlns:a16="http://schemas.microsoft.com/office/drawing/2014/main" id="{4D9B3008-CE18-4748-B0C8-C390712B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254" y="3323654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065D8137-ECD0-4859-B38A-9599003F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404" y="332524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6D455855-EE97-4550-B3BD-B8D7137947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90467" y="3844354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BEC14756-425C-4AEA-9166-9CC465F706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63592" y="3845941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" name="Text Box 54">
            <a:extLst>
              <a:ext uri="{FF2B5EF4-FFF2-40B4-BE49-F238E27FC236}">
                <a16:creationId xmlns:a16="http://schemas.microsoft.com/office/drawing/2014/main" id="{A0DB587E-5B2D-4922-B681-D2094A06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267" y="4142804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host bus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(e.g., PCI)</a:t>
            </a: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F2DF8ABD-0AE1-4A89-9E8D-33126F811D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3667" y="4630166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0357BFD9-9889-4890-BCB7-E0430F3D0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5465" y="5214365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AF52C33C-2D5B-44C2-96AB-13C0B9A0A9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9004" y="4018979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0" name="Text Box 58">
            <a:extLst>
              <a:ext uri="{FF2B5EF4-FFF2-40B4-BE49-F238E27FC236}">
                <a16:creationId xmlns:a16="http://schemas.microsoft.com/office/drawing/2014/main" id="{710C3E4F-D2DE-4F8B-A49F-6FA82C4FA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8479" y="5712841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network interface</a:t>
            </a: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894FC106-E8D5-402B-AD8D-CACDE399CB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06442" y="5036566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Rectangle 43">
            <a:extLst>
              <a:ext uri="{FF2B5EF4-FFF2-40B4-BE49-F238E27FC236}">
                <a16:creationId xmlns:a16="http://schemas.microsoft.com/office/drawing/2014/main" id="{C5DC0B1F-E9BD-4363-BC7D-7378F1FDC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917" y="4211066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3" name="Group 84">
            <a:extLst>
              <a:ext uri="{FF2B5EF4-FFF2-40B4-BE49-F238E27FC236}">
                <a16:creationId xmlns:a16="http://schemas.microsoft.com/office/drawing/2014/main" id="{2D94A975-4BF9-417E-ABB3-CB8D410C9766}"/>
              </a:ext>
            </a:extLst>
          </p:cNvPr>
          <p:cNvGrpSpPr>
            <a:grpSpLocks/>
          </p:cNvGrpSpPr>
          <p:nvPr/>
        </p:nvGrpSpPr>
        <p:grpSpPr bwMode="auto">
          <a:xfrm>
            <a:off x="6402969" y="3163315"/>
            <a:ext cx="1470026" cy="2035175"/>
            <a:chOff x="2695" y="1742"/>
            <a:chExt cx="926" cy="1282"/>
          </a:xfrm>
        </p:grpSpPr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0582C3DB-2EB3-49EE-85ED-4CA4A565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73">
              <a:extLst>
                <a:ext uri="{FF2B5EF4-FFF2-40B4-BE49-F238E27FC236}">
                  <a16:creationId xmlns:a16="http://schemas.microsoft.com/office/drawing/2014/main" id="{135C0F8B-058C-4D29-9DE7-E92A2C9D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FBEDA24-7254-4783-A9A2-302594404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Rectangle 82">
              <a:extLst>
                <a:ext uri="{FF2B5EF4-FFF2-40B4-BE49-F238E27FC236}">
                  <a16:creationId xmlns:a16="http://schemas.microsoft.com/office/drawing/2014/main" id="{FD08A5EF-1244-4505-9231-977843EAD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11435F4-9C87-4F7F-8DD4-0A235435A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9" name="Line 66">
              <a:extLst>
                <a:ext uri="{FF2B5EF4-FFF2-40B4-BE49-F238E27FC236}">
                  <a16:creationId xmlns:a16="http://schemas.microsoft.com/office/drawing/2014/main" id="{6B7BE60C-1D90-4194-9160-9416BAFA4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833D7E1-BB07-4C1B-85F7-45C50FA6F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68">
              <a:extLst>
                <a:ext uri="{FF2B5EF4-FFF2-40B4-BE49-F238E27FC236}">
                  <a16:creationId xmlns:a16="http://schemas.microsoft.com/office/drawing/2014/main" id="{4B311441-8C97-46F8-90F0-94EC4B0FA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19594B34-09AB-4C8F-8A27-9544826A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36BF6379-4941-4274-9B06-4C3BBD61C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C77AB8C7-5D14-49F0-9F4E-38CFE3550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Text Box 74">
              <a:extLst>
                <a:ext uri="{FF2B5EF4-FFF2-40B4-BE49-F238E27FC236}">
                  <a16:creationId xmlns:a16="http://schemas.microsoft.com/office/drawing/2014/main" id="{1AFA717A-105E-4A22-BB7C-95F7C9C99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6" name="Line 78">
              <a:extLst>
                <a:ext uri="{FF2B5EF4-FFF2-40B4-BE49-F238E27FC236}">
                  <a16:creationId xmlns:a16="http://schemas.microsoft.com/office/drawing/2014/main" id="{F931849B-1778-445B-9524-29A0869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" name="Line 80">
              <a:extLst>
                <a:ext uri="{FF2B5EF4-FFF2-40B4-BE49-F238E27FC236}">
                  <a16:creationId xmlns:a16="http://schemas.microsoft.com/office/drawing/2014/main" id="{9B201177-AE64-4900-B138-7603B696B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Line 81">
              <a:extLst>
                <a:ext uri="{FF2B5EF4-FFF2-40B4-BE49-F238E27FC236}">
                  <a16:creationId xmlns:a16="http://schemas.microsoft.com/office/drawing/2014/main" id="{89316295-20D0-493F-8D0A-CA873BF92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79" name="Picture 86">
            <a:extLst>
              <a:ext uri="{FF2B5EF4-FFF2-40B4-BE49-F238E27FC236}">
                <a16:creationId xmlns:a16="http://schemas.microsoft.com/office/drawing/2014/main" id="{1D8D3FB3-14AF-42AD-92C9-DE9C4EDA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11" y="1534395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0" name="Picture 87">
            <a:extLst>
              <a:ext uri="{FF2B5EF4-FFF2-40B4-BE49-F238E27FC236}">
                <a16:creationId xmlns:a16="http://schemas.microsoft.com/office/drawing/2014/main" id="{D6102C52-217D-476A-8FAA-B2082BB5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29" y="1674241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1" name="Group 89">
            <a:extLst>
              <a:ext uri="{FF2B5EF4-FFF2-40B4-BE49-F238E27FC236}">
                <a16:creationId xmlns:a16="http://schemas.microsoft.com/office/drawing/2014/main" id="{79492A30-ECB2-41F8-9A69-70766BDF9B1F}"/>
              </a:ext>
            </a:extLst>
          </p:cNvPr>
          <p:cNvGrpSpPr>
            <a:grpSpLocks/>
          </p:cNvGrpSpPr>
          <p:nvPr/>
        </p:nvGrpSpPr>
        <p:grpSpPr bwMode="auto">
          <a:xfrm>
            <a:off x="6364867" y="5608066"/>
            <a:ext cx="1109662" cy="820449"/>
            <a:chOff x="-44" y="1473"/>
            <a:chExt cx="981" cy="1105"/>
          </a:xfrm>
        </p:grpSpPr>
        <p:pic>
          <p:nvPicPr>
            <p:cNvPr id="82" name="Picture 90" descr="desktop_computer_stylized_medium">
              <a:extLst>
                <a:ext uri="{FF2B5EF4-FFF2-40B4-BE49-F238E27FC236}">
                  <a16:creationId xmlns:a16="http://schemas.microsoft.com/office/drawing/2014/main" id="{3B607841-C258-4B8B-9D3D-5FF004C8B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91">
              <a:extLst>
                <a:ext uri="{FF2B5EF4-FFF2-40B4-BE49-F238E27FC236}">
                  <a16:creationId xmlns:a16="http://schemas.microsoft.com/office/drawing/2014/main" id="{0B43CE69-0D0A-43F3-8B25-BC0EC203DD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4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B2FF6-C1D7-460D-BB72-3E931A58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8" y="1622177"/>
            <a:ext cx="7885472" cy="47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63399444-9604-43CA-971F-6ECD49A1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68" y="4503020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FD03CCEE-9673-4890-BCFB-A9ACA2A35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68" y="1415333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76F7A1E2-779A-4DAF-8D05-2AD25E4A5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1" y="2572620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978F4A28-48F4-4CE4-9EE1-CAE243EF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3" y="4158533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1492902E-3E18-4972-AEC3-B8C712A48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18" y="4564933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" name="Line 59">
            <a:extLst>
              <a:ext uri="{FF2B5EF4-FFF2-40B4-BE49-F238E27FC236}">
                <a16:creationId xmlns:a16="http://schemas.microsoft.com/office/drawing/2014/main" id="{4B1F4E2B-9CDF-4D1D-9F64-DDF3ABAA8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1" y="554918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3" name="Line 60">
            <a:extLst>
              <a:ext uri="{FF2B5EF4-FFF2-40B4-BE49-F238E27FC236}">
                <a16:creationId xmlns:a16="http://schemas.microsoft.com/office/drawing/2014/main" id="{FE7C58AD-8A69-46B2-82F0-C420FF1F82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18" y="545234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" name="Line 61">
            <a:extLst>
              <a:ext uri="{FF2B5EF4-FFF2-40B4-BE49-F238E27FC236}">
                <a16:creationId xmlns:a16="http://schemas.microsoft.com/office/drawing/2014/main" id="{4836C8DA-0F7E-46FE-8550-59EBCCA8A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06" y="552854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" name="Line 62">
            <a:extLst>
              <a:ext uri="{FF2B5EF4-FFF2-40B4-BE49-F238E27FC236}">
                <a16:creationId xmlns:a16="http://schemas.microsoft.com/office/drawing/2014/main" id="{4FCE0C4E-07F1-43FF-903B-E118E74362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5956" y="559522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Line 64">
            <a:extLst>
              <a:ext uri="{FF2B5EF4-FFF2-40B4-BE49-F238E27FC236}">
                <a16:creationId xmlns:a16="http://schemas.microsoft.com/office/drawing/2014/main" id="{FC97D781-0900-4F9E-832A-C20FCC0AF7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68" y="4269658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56">
            <a:extLst>
              <a:ext uri="{FF2B5EF4-FFF2-40B4-BE49-F238E27FC236}">
                <a16:creationId xmlns:a16="http://schemas.microsoft.com/office/drawing/2014/main" id="{920862DB-9919-452D-B468-B36BF6875504}"/>
              </a:ext>
            </a:extLst>
          </p:cNvPr>
          <p:cNvGrpSpPr>
            <a:grpSpLocks/>
          </p:cNvGrpSpPr>
          <p:nvPr/>
        </p:nvGrpSpPr>
        <p:grpSpPr bwMode="auto">
          <a:xfrm>
            <a:off x="6137268" y="4991970"/>
            <a:ext cx="331788" cy="368300"/>
            <a:chOff x="313" y="1497"/>
            <a:chExt cx="1152" cy="1014"/>
          </a:xfrm>
        </p:grpSpPr>
        <p:pic>
          <p:nvPicPr>
            <p:cNvPr id="38" name="Picture 354" descr="laptop_stylized_small">
              <a:extLst>
                <a:ext uri="{FF2B5EF4-FFF2-40B4-BE49-F238E27FC236}">
                  <a16:creationId xmlns:a16="http://schemas.microsoft.com/office/drawing/2014/main" id="{DE64521F-B050-4BE7-8491-3D87118F5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55" descr="antenna_stylized">
              <a:extLst>
                <a:ext uri="{FF2B5EF4-FFF2-40B4-BE49-F238E27FC236}">
                  <a16:creationId xmlns:a16="http://schemas.microsoft.com/office/drawing/2014/main" id="{EEEF6F33-DBEE-4FB0-BB82-FBDA13EAD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61">
            <a:extLst>
              <a:ext uri="{FF2B5EF4-FFF2-40B4-BE49-F238E27FC236}">
                <a16:creationId xmlns:a16="http://schemas.microsoft.com/office/drawing/2014/main" id="{071E7A8F-7FD6-4ACF-8482-07ED7613289F}"/>
              </a:ext>
            </a:extLst>
          </p:cNvPr>
          <p:cNvGrpSpPr>
            <a:grpSpLocks/>
          </p:cNvGrpSpPr>
          <p:nvPr/>
        </p:nvGrpSpPr>
        <p:grpSpPr bwMode="auto">
          <a:xfrm>
            <a:off x="1766881" y="4320458"/>
            <a:ext cx="396875" cy="388937"/>
            <a:chOff x="2967" y="478"/>
            <a:chExt cx="788" cy="625"/>
          </a:xfrm>
        </p:grpSpPr>
        <p:pic>
          <p:nvPicPr>
            <p:cNvPr id="41" name="Picture 358" descr="access_point_stylized_small">
              <a:extLst>
                <a:ext uri="{FF2B5EF4-FFF2-40B4-BE49-F238E27FC236}">
                  <a16:creationId xmlns:a16="http://schemas.microsoft.com/office/drawing/2014/main" id="{DEDE6763-4AA6-4E3A-88A0-22E9FF5FC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60" descr="antenna_radiation_stylized">
              <a:extLst>
                <a:ext uri="{FF2B5EF4-FFF2-40B4-BE49-F238E27FC236}">
                  <a16:creationId xmlns:a16="http://schemas.microsoft.com/office/drawing/2014/main" id="{A304D760-D68F-43D5-B72E-FAB822212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2FCFC6FD-AAB6-42C1-AECE-DE6C8547E24E}"/>
              </a:ext>
            </a:extLst>
          </p:cNvPr>
          <p:cNvGrpSpPr>
            <a:grpSpLocks/>
          </p:cNvGrpSpPr>
          <p:nvPr/>
        </p:nvGrpSpPr>
        <p:grpSpPr bwMode="auto">
          <a:xfrm>
            <a:off x="5364156" y="5082458"/>
            <a:ext cx="458787" cy="620712"/>
            <a:chOff x="5955030" y="3031808"/>
            <a:chExt cx="914400" cy="1398587"/>
          </a:xfrm>
        </p:grpSpPr>
        <p:grpSp>
          <p:nvGrpSpPr>
            <p:cNvPr id="44" name="Group 398">
              <a:extLst>
                <a:ext uri="{FF2B5EF4-FFF2-40B4-BE49-F238E27FC236}">
                  <a16:creationId xmlns:a16="http://schemas.microsoft.com/office/drawing/2014/main" id="{096D7202-BE80-46A2-B406-6DFF65CD9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46" name="Line 270">
                <a:extLst>
                  <a:ext uri="{FF2B5EF4-FFF2-40B4-BE49-F238E27FC236}">
                    <a16:creationId xmlns:a16="http://schemas.microsoft.com/office/drawing/2014/main" id="{B6A72719-D32A-4D84-8B2C-2FCE886D0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" name="Line 271">
                <a:extLst>
                  <a:ext uri="{FF2B5EF4-FFF2-40B4-BE49-F238E27FC236}">
                    <a16:creationId xmlns:a16="http://schemas.microsoft.com/office/drawing/2014/main" id="{6FC5180B-612F-4E9E-BB6A-B4D73DB7C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Line 272">
                <a:extLst>
                  <a:ext uri="{FF2B5EF4-FFF2-40B4-BE49-F238E27FC236}">
                    <a16:creationId xmlns:a16="http://schemas.microsoft.com/office/drawing/2014/main" id="{7D8C7E39-94DB-45BE-AF99-A22F5DB03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Line 273">
                <a:extLst>
                  <a:ext uri="{FF2B5EF4-FFF2-40B4-BE49-F238E27FC236}">
                    <a16:creationId xmlns:a16="http://schemas.microsoft.com/office/drawing/2014/main" id="{63D344C7-EC8F-4708-A540-1A3645F67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Line 274">
                <a:extLst>
                  <a:ext uri="{FF2B5EF4-FFF2-40B4-BE49-F238E27FC236}">
                    <a16:creationId xmlns:a16="http://schemas.microsoft.com/office/drawing/2014/main" id="{C80BE240-BA6B-4F2C-8ADD-A8051CDE5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Line 275">
                <a:extLst>
                  <a:ext uri="{FF2B5EF4-FFF2-40B4-BE49-F238E27FC236}">
                    <a16:creationId xmlns:a16="http://schemas.microsoft.com/office/drawing/2014/main" id="{283C30E0-3882-47EA-85A7-7511820EE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Line 276">
                <a:extLst>
                  <a:ext uri="{FF2B5EF4-FFF2-40B4-BE49-F238E27FC236}">
                    <a16:creationId xmlns:a16="http://schemas.microsoft.com/office/drawing/2014/main" id="{FB3187AA-FD65-42CD-83C3-8405E02AD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Line 277">
                <a:extLst>
                  <a:ext uri="{FF2B5EF4-FFF2-40B4-BE49-F238E27FC236}">
                    <a16:creationId xmlns:a16="http://schemas.microsoft.com/office/drawing/2014/main" id="{EC2B8733-A279-4FD9-A76C-D70173FAA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Line 278">
                <a:extLst>
                  <a:ext uri="{FF2B5EF4-FFF2-40B4-BE49-F238E27FC236}">
                    <a16:creationId xmlns:a16="http://schemas.microsoft.com/office/drawing/2014/main" id="{7363141C-D2A4-4F98-B98F-54F6CB27F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Line 279">
                <a:extLst>
                  <a:ext uri="{FF2B5EF4-FFF2-40B4-BE49-F238E27FC236}">
                    <a16:creationId xmlns:a16="http://schemas.microsoft.com/office/drawing/2014/main" id="{C77FFDC0-C296-4BE5-A095-2D4339A87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80">
                <a:extLst>
                  <a:ext uri="{FF2B5EF4-FFF2-40B4-BE49-F238E27FC236}">
                    <a16:creationId xmlns:a16="http://schemas.microsoft.com/office/drawing/2014/main" id="{9130C54C-F9DA-41D7-AF96-87D59740A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81">
                <a:extLst>
                  <a:ext uri="{FF2B5EF4-FFF2-40B4-BE49-F238E27FC236}">
                    <a16:creationId xmlns:a16="http://schemas.microsoft.com/office/drawing/2014/main" id="{E61DE660-CC66-4764-A17F-F0BC545A8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82">
                <a:extLst>
                  <a:ext uri="{FF2B5EF4-FFF2-40B4-BE49-F238E27FC236}">
                    <a16:creationId xmlns:a16="http://schemas.microsoft.com/office/drawing/2014/main" id="{33DC394A-E746-4E1D-B83B-31AA64DCB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83">
                <a:extLst>
                  <a:ext uri="{FF2B5EF4-FFF2-40B4-BE49-F238E27FC236}">
                    <a16:creationId xmlns:a16="http://schemas.microsoft.com/office/drawing/2014/main" id="{E691020F-75F1-46E0-BF16-600A021FF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84">
                <a:extLst>
                  <a:ext uri="{FF2B5EF4-FFF2-40B4-BE49-F238E27FC236}">
                    <a16:creationId xmlns:a16="http://schemas.microsoft.com/office/drawing/2014/main" id="{FD48FBC8-AD11-4346-9202-8A9C8FE5D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45" name="Picture 399" descr="cell_tower_radiation copy">
              <a:extLst>
                <a:ext uri="{FF2B5EF4-FFF2-40B4-BE49-F238E27FC236}">
                  <a16:creationId xmlns:a16="http://schemas.microsoft.com/office/drawing/2014/main" id="{483BADE2-B076-4737-ADF5-579F90F8B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403">
            <a:extLst>
              <a:ext uri="{FF2B5EF4-FFF2-40B4-BE49-F238E27FC236}">
                <a16:creationId xmlns:a16="http://schemas.microsoft.com/office/drawing/2014/main" id="{8EAD2D4C-CA47-46E2-871F-A69F6029C3F9}"/>
              </a:ext>
            </a:extLst>
          </p:cNvPr>
          <p:cNvGrpSpPr>
            <a:grpSpLocks/>
          </p:cNvGrpSpPr>
          <p:nvPr/>
        </p:nvGrpSpPr>
        <p:grpSpPr bwMode="auto">
          <a:xfrm>
            <a:off x="3098793" y="5479333"/>
            <a:ext cx="527050" cy="392112"/>
            <a:chOff x="2751" y="1851"/>
            <a:chExt cx="462" cy="478"/>
          </a:xfrm>
        </p:grpSpPr>
        <p:pic>
          <p:nvPicPr>
            <p:cNvPr id="62" name="Picture 364" descr="iphone_stylized_small">
              <a:extLst>
                <a:ext uri="{FF2B5EF4-FFF2-40B4-BE49-F238E27FC236}">
                  <a16:creationId xmlns:a16="http://schemas.microsoft.com/office/drawing/2014/main" id="{A9914B7B-5C37-437C-9319-38761282D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02" descr="antenna_radiation_stylized">
              <a:extLst>
                <a:ext uri="{FF2B5EF4-FFF2-40B4-BE49-F238E27FC236}">
                  <a16:creationId xmlns:a16="http://schemas.microsoft.com/office/drawing/2014/main" id="{3AAA4F7F-4BCA-4E6F-BF77-28DDF5264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100">
            <a:extLst>
              <a:ext uri="{FF2B5EF4-FFF2-40B4-BE49-F238E27FC236}">
                <a16:creationId xmlns:a16="http://schemas.microsoft.com/office/drawing/2014/main" id="{9C169A97-A425-4DFA-9BAC-E8C6711F7322}"/>
              </a:ext>
            </a:extLst>
          </p:cNvPr>
          <p:cNvGrpSpPr>
            <a:grpSpLocks/>
          </p:cNvGrpSpPr>
          <p:nvPr/>
        </p:nvGrpSpPr>
        <p:grpSpPr bwMode="auto">
          <a:xfrm>
            <a:off x="3789356" y="5112620"/>
            <a:ext cx="458787" cy="620713"/>
            <a:chOff x="5955030" y="3031808"/>
            <a:chExt cx="914400" cy="1398587"/>
          </a:xfrm>
        </p:grpSpPr>
        <p:grpSp>
          <p:nvGrpSpPr>
            <p:cNvPr id="65" name="Group 398">
              <a:extLst>
                <a:ext uri="{FF2B5EF4-FFF2-40B4-BE49-F238E27FC236}">
                  <a16:creationId xmlns:a16="http://schemas.microsoft.com/office/drawing/2014/main" id="{99355B7E-4991-43ED-8CA8-FC9512185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67" name="Line 270">
                <a:extLst>
                  <a:ext uri="{FF2B5EF4-FFF2-40B4-BE49-F238E27FC236}">
                    <a16:creationId xmlns:a16="http://schemas.microsoft.com/office/drawing/2014/main" id="{888F8AEA-EF13-4473-B0D2-75E66E68B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" name="Line 271">
                <a:extLst>
                  <a:ext uri="{FF2B5EF4-FFF2-40B4-BE49-F238E27FC236}">
                    <a16:creationId xmlns:a16="http://schemas.microsoft.com/office/drawing/2014/main" id="{81FBE51C-A077-4DAD-8AF2-2F82F849E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9" name="Line 272">
                <a:extLst>
                  <a:ext uri="{FF2B5EF4-FFF2-40B4-BE49-F238E27FC236}">
                    <a16:creationId xmlns:a16="http://schemas.microsoft.com/office/drawing/2014/main" id="{8445DFF6-2EAF-4789-ABD8-E0AB1A39B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0" name="Line 273">
                <a:extLst>
                  <a:ext uri="{FF2B5EF4-FFF2-40B4-BE49-F238E27FC236}">
                    <a16:creationId xmlns:a16="http://schemas.microsoft.com/office/drawing/2014/main" id="{C57D4074-6935-4BF5-AB2C-F70C5A84F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1" name="Line 274">
                <a:extLst>
                  <a:ext uri="{FF2B5EF4-FFF2-40B4-BE49-F238E27FC236}">
                    <a16:creationId xmlns:a16="http://schemas.microsoft.com/office/drawing/2014/main" id="{DB84F33F-3BC9-415C-AF07-D1802C835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" name="Line 275">
                <a:extLst>
                  <a:ext uri="{FF2B5EF4-FFF2-40B4-BE49-F238E27FC236}">
                    <a16:creationId xmlns:a16="http://schemas.microsoft.com/office/drawing/2014/main" id="{8B30BB3F-3D6A-47B6-ABA2-5B865B5A0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" name="Line 276">
                <a:extLst>
                  <a:ext uri="{FF2B5EF4-FFF2-40B4-BE49-F238E27FC236}">
                    <a16:creationId xmlns:a16="http://schemas.microsoft.com/office/drawing/2014/main" id="{5E7F7121-6B1C-4E05-914B-175AE579D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" name="Line 277">
                <a:extLst>
                  <a:ext uri="{FF2B5EF4-FFF2-40B4-BE49-F238E27FC236}">
                    <a16:creationId xmlns:a16="http://schemas.microsoft.com/office/drawing/2014/main" id="{C1C3A9C9-A9E0-41BB-86C6-F803B92AC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" name="Line 278">
                <a:extLst>
                  <a:ext uri="{FF2B5EF4-FFF2-40B4-BE49-F238E27FC236}">
                    <a16:creationId xmlns:a16="http://schemas.microsoft.com/office/drawing/2014/main" id="{387E534D-7FE1-4582-8AFC-4056F9342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6" name="Line 279">
                <a:extLst>
                  <a:ext uri="{FF2B5EF4-FFF2-40B4-BE49-F238E27FC236}">
                    <a16:creationId xmlns:a16="http://schemas.microsoft.com/office/drawing/2014/main" id="{37EDDE04-98C9-49FC-823B-7790D73C5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7" name="Line 280">
                <a:extLst>
                  <a:ext uri="{FF2B5EF4-FFF2-40B4-BE49-F238E27FC236}">
                    <a16:creationId xmlns:a16="http://schemas.microsoft.com/office/drawing/2014/main" id="{8FB00E33-CC0F-4F25-AD38-81E8044DD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8" name="Line 281">
                <a:extLst>
                  <a:ext uri="{FF2B5EF4-FFF2-40B4-BE49-F238E27FC236}">
                    <a16:creationId xmlns:a16="http://schemas.microsoft.com/office/drawing/2014/main" id="{9C9F62F9-1A6A-43D2-AFF4-B611D0920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" name="Line 282">
                <a:extLst>
                  <a:ext uri="{FF2B5EF4-FFF2-40B4-BE49-F238E27FC236}">
                    <a16:creationId xmlns:a16="http://schemas.microsoft.com/office/drawing/2014/main" id="{A3E30ED3-8FAA-4343-BFB6-D50ABA1A2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" name="Line 283">
                <a:extLst>
                  <a:ext uri="{FF2B5EF4-FFF2-40B4-BE49-F238E27FC236}">
                    <a16:creationId xmlns:a16="http://schemas.microsoft.com/office/drawing/2014/main" id="{6494C2D3-471B-4A5B-A23F-0CB6AE886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" name="Line 284">
                <a:extLst>
                  <a:ext uri="{FF2B5EF4-FFF2-40B4-BE49-F238E27FC236}">
                    <a16:creationId xmlns:a16="http://schemas.microsoft.com/office/drawing/2014/main" id="{5F3E0EBE-155D-4F67-984D-0D9743A08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6" name="Picture 399" descr="cell_tower_radiation copy">
              <a:extLst>
                <a:ext uri="{FF2B5EF4-FFF2-40B4-BE49-F238E27FC236}">
                  <a16:creationId xmlns:a16="http://schemas.microsoft.com/office/drawing/2014/main" id="{657A689A-8018-4C18-8AE3-17D367359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356">
            <a:extLst>
              <a:ext uri="{FF2B5EF4-FFF2-40B4-BE49-F238E27FC236}">
                <a16:creationId xmlns:a16="http://schemas.microsoft.com/office/drawing/2014/main" id="{417762DC-D11D-4C68-9417-BFF83BF87D4D}"/>
              </a:ext>
            </a:extLst>
          </p:cNvPr>
          <p:cNvGrpSpPr>
            <a:grpSpLocks/>
          </p:cNvGrpSpPr>
          <p:nvPr/>
        </p:nvGrpSpPr>
        <p:grpSpPr bwMode="auto">
          <a:xfrm>
            <a:off x="5476868" y="5915895"/>
            <a:ext cx="361950" cy="338138"/>
            <a:chOff x="313" y="1497"/>
            <a:chExt cx="1152" cy="1014"/>
          </a:xfrm>
        </p:grpSpPr>
        <p:pic>
          <p:nvPicPr>
            <p:cNvPr id="83" name="Picture 354" descr="laptop_stylized_small">
              <a:extLst>
                <a:ext uri="{FF2B5EF4-FFF2-40B4-BE49-F238E27FC236}">
                  <a16:creationId xmlns:a16="http://schemas.microsoft.com/office/drawing/2014/main" id="{4B1072F2-08B3-484E-A189-B91E03A6F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355" descr="antenna_stylized">
              <a:extLst>
                <a:ext uri="{FF2B5EF4-FFF2-40B4-BE49-F238E27FC236}">
                  <a16:creationId xmlns:a16="http://schemas.microsoft.com/office/drawing/2014/main" id="{483AC9FC-2A0C-47FC-846E-9AD3D2ED2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356">
            <a:extLst>
              <a:ext uri="{FF2B5EF4-FFF2-40B4-BE49-F238E27FC236}">
                <a16:creationId xmlns:a16="http://schemas.microsoft.com/office/drawing/2014/main" id="{65D289BF-4CCD-4028-8527-58E43D1F9B43}"/>
              </a:ext>
            </a:extLst>
          </p:cNvPr>
          <p:cNvGrpSpPr>
            <a:grpSpLocks/>
          </p:cNvGrpSpPr>
          <p:nvPr/>
        </p:nvGrpSpPr>
        <p:grpSpPr bwMode="auto">
          <a:xfrm>
            <a:off x="4246556" y="5936533"/>
            <a:ext cx="376237" cy="347662"/>
            <a:chOff x="313" y="1497"/>
            <a:chExt cx="1152" cy="1014"/>
          </a:xfrm>
        </p:grpSpPr>
        <p:pic>
          <p:nvPicPr>
            <p:cNvPr id="86" name="Picture 354" descr="laptop_stylized_small">
              <a:extLst>
                <a:ext uri="{FF2B5EF4-FFF2-40B4-BE49-F238E27FC236}">
                  <a16:creationId xmlns:a16="http://schemas.microsoft.com/office/drawing/2014/main" id="{5A71346B-2C91-4FBE-B167-92B51C4C9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55" descr="antenna_stylized">
              <a:extLst>
                <a:ext uri="{FF2B5EF4-FFF2-40B4-BE49-F238E27FC236}">
                  <a16:creationId xmlns:a16="http://schemas.microsoft.com/office/drawing/2014/main" id="{60D4D769-7758-468B-B4E7-8A16822F9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56">
            <a:extLst>
              <a:ext uri="{FF2B5EF4-FFF2-40B4-BE49-F238E27FC236}">
                <a16:creationId xmlns:a16="http://schemas.microsoft.com/office/drawing/2014/main" id="{991E4CB5-67AB-459C-B84C-96C4787ACA5A}"/>
              </a:ext>
            </a:extLst>
          </p:cNvPr>
          <p:cNvGrpSpPr>
            <a:grpSpLocks/>
          </p:cNvGrpSpPr>
          <p:nvPr/>
        </p:nvGrpSpPr>
        <p:grpSpPr bwMode="auto">
          <a:xfrm>
            <a:off x="3525831" y="5957170"/>
            <a:ext cx="382587" cy="436563"/>
            <a:chOff x="313" y="1497"/>
            <a:chExt cx="1152" cy="1014"/>
          </a:xfrm>
        </p:grpSpPr>
        <p:pic>
          <p:nvPicPr>
            <p:cNvPr id="89" name="Picture 354" descr="laptop_stylized_small">
              <a:extLst>
                <a:ext uri="{FF2B5EF4-FFF2-40B4-BE49-F238E27FC236}">
                  <a16:creationId xmlns:a16="http://schemas.microsoft.com/office/drawing/2014/main" id="{88620097-A9CD-45CA-9F90-06002E80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55" descr="antenna_stylized">
              <a:extLst>
                <a:ext uri="{FF2B5EF4-FFF2-40B4-BE49-F238E27FC236}">
                  <a16:creationId xmlns:a16="http://schemas.microsoft.com/office/drawing/2014/main" id="{504B3D21-F52B-40C6-B2FC-EB15BFB3B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403">
            <a:extLst>
              <a:ext uri="{FF2B5EF4-FFF2-40B4-BE49-F238E27FC236}">
                <a16:creationId xmlns:a16="http://schemas.microsoft.com/office/drawing/2014/main" id="{329F5ED7-5337-46A5-B30B-D73648D16979}"/>
              </a:ext>
            </a:extLst>
          </p:cNvPr>
          <p:cNvGrpSpPr>
            <a:grpSpLocks/>
          </p:cNvGrpSpPr>
          <p:nvPr/>
        </p:nvGrpSpPr>
        <p:grpSpPr bwMode="auto">
          <a:xfrm>
            <a:off x="3424231" y="4798295"/>
            <a:ext cx="485775" cy="403225"/>
            <a:chOff x="2751" y="1851"/>
            <a:chExt cx="462" cy="478"/>
          </a:xfrm>
        </p:grpSpPr>
        <p:pic>
          <p:nvPicPr>
            <p:cNvPr id="92" name="Picture 364" descr="iphone_stylized_small">
              <a:extLst>
                <a:ext uri="{FF2B5EF4-FFF2-40B4-BE49-F238E27FC236}">
                  <a16:creationId xmlns:a16="http://schemas.microsoft.com/office/drawing/2014/main" id="{8411E2AC-023C-4B46-BBBC-3ECEACF8D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02" descr="antenna_radiation_stylized">
              <a:extLst>
                <a:ext uri="{FF2B5EF4-FFF2-40B4-BE49-F238E27FC236}">
                  <a16:creationId xmlns:a16="http://schemas.microsoft.com/office/drawing/2014/main" id="{710C5C2D-25FC-4B54-9AAF-431A4F911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403">
            <a:extLst>
              <a:ext uri="{FF2B5EF4-FFF2-40B4-BE49-F238E27FC236}">
                <a16:creationId xmlns:a16="http://schemas.microsoft.com/office/drawing/2014/main" id="{A20EDE11-0CC0-46F5-B959-B6C07365455F}"/>
              </a:ext>
            </a:extLst>
          </p:cNvPr>
          <p:cNvGrpSpPr>
            <a:grpSpLocks/>
          </p:cNvGrpSpPr>
          <p:nvPr/>
        </p:nvGrpSpPr>
        <p:grpSpPr bwMode="auto">
          <a:xfrm>
            <a:off x="5984868" y="5458695"/>
            <a:ext cx="525463" cy="392113"/>
            <a:chOff x="2751" y="1851"/>
            <a:chExt cx="462" cy="478"/>
          </a:xfrm>
        </p:grpSpPr>
        <p:pic>
          <p:nvPicPr>
            <p:cNvPr id="95" name="Picture 364" descr="iphone_stylized_small">
              <a:extLst>
                <a:ext uri="{FF2B5EF4-FFF2-40B4-BE49-F238E27FC236}">
                  <a16:creationId xmlns:a16="http://schemas.microsoft.com/office/drawing/2014/main" id="{E166D5C4-E44B-4AC5-810D-512A1E4F6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402" descr="antenna_radiation_stylized">
              <a:extLst>
                <a:ext uri="{FF2B5EF4-FFF2-40B4-BE49-F238E27FC236}">
                  <a16:creationId xmlns:a16="http://schemas.microsoft.com/office/drawing/2014/main" id="{CBE28930-9EB3-4590-9706-AF532FD7E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Group 356">
            <a:extLst>
              <a:ext uri="{FF2B5EF4-FFF2-40B4-BE49-F238E27FC236}">
                <a16:creationId xmlns:a16="http://schemas.microsoft.com/office/drawing/2014/main" id="{0B65EFC9-D5B6-4C35-B3A1-DAD74B529295}"/>
              </a:ext>
            </a:extLst>
          </p:cNvPr>
          <p:cNvGrpSpPr>
            <a:grpSpLocks/>
          </p:cNvGrpSpPr>
          <p:nvPr/>
        </p:nvGrpSpPr>
        <p:grpSpPr bwMode="auto">
          <a:xfrm>
            <a:off x="4683118" y="5315820"/>
            <a:ext cx="376238" cy="349250"/>
            <a:chOff x="313" y="1497"/>
            <a:chExt cx="1152" cy="1014"/>
          </a:xfrm>
        </p:grpSpPr>
        <p:pic>
          <p:nvPicPr>
            <p:cNvPr id="98" name="Picture 354" descr="laptop_stylized_small">
              <a:extLst>
                <a:ext uri="{FF2B5EF4-FFF2-40B4-BE49-F238E27FC236}">
                  <a16:creationId xmlns:a16="http://schemas.microsoft.com/office/drawing/2014/main" id="{5FC1BB9D-63FC-40A4-BB2E-A3327602A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355" descr="antenna_stylized">
              <a:extLst>
                <a:ext uri="{FF2B5EF4-FFF2-40B4-BE49-F238E27FC236}">
                  <a16:creationId xmlns:a16="http://schemas.microsoft.com/office/drawing/2014/main" id="{298F8306-1969-4896-8D24-7970435A2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Group 356">
            <a:extLst>
              <a:ext uri="{FF2B5EF4-FFF2-40B4-BE49-F238E27FC236}">
                <a16:creationId xmlns:a16="http://schemas.microsoft.com/office/drawing/2014/main" id="{F8A708AC-3046-4ACD-B675-4FA7017713D5}"/>
              </a:ext>
            </a:extLst>
          </p:cNvPr>
          <p:cNvGrpSpPr>
            <a:grpSpLocks/>
          </p:cNvGrpSpPr>
          <p:nvPr/>
        </p:nvGrpSpPr>
        <p:grpSpPr bwMode="auto">
          <a:xfrm>
            <a:off x="1604956" y="4768133"/>
            <a:ext cx="282575" cy="344487"/>
            <a:chOff x="313" y="1497"/>
            <a:chExt cx="1152" cy="1014"/>
          </a:xfrm>
        </p:grpSpPr>
        <p:pic>
          <p:nvPicPr>
            <p:cNvPr id="101" name="Picture 354" descr="laptop_stylized_small">
              <a:extLst>
                <a:ext uri="{FF2B5EF4-FFF2-40B4-BE49-F238E27FC236}">
                  <a16:creationId xmlns:a16="http://schemas.microsoft.com/office/drawing/2014/main" id="{A0C2FE2B-8963-4455-B9C0-4F59F7A1F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55" descr="antenna_stylized">
              <a:extLst>
                <a:ext uri="{FF2B5EF4-FFF2-40B4-BE49-F238E27FC236}">
                  <a16:creationId xmlns:a16="http://schemas.microsoft.com/office/drawing/2014/main" id="{FF234190-1AFC-404D-B9BF-5B5824E0F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" name="Group 403">
            <a:extLst>
              <a:ext uri="{FF2B5EF4-FFF2-40B4-BE49-F238E27FC236}">
                <a16:creationId xmlns:a16="http://schemas.microsoft.com/office/drawing/2014/main" id="{8D515317-1C85-4B9A-B83C-B68C2A2234A4}"/>
              </a:ext>
            </a:extLst>
          </p:cNvPr>
          <p:cNvGrpSpPr>
            <a:grpSpLocks/>
          </p:cNvGrpSpPr>
          <p:nvPr/>
        </p:nvGrpSpPr>
        <p:grpSpPr bwMode="auto">
          <a:xfrm>
            <a:off x="1311268" y="4433170"/>
            <a:ext cx="444500" cy="381000"/>
            <a:chOff x="2751" y="1851"/>
            <a:chExt cx="462" cy="478"/>
          </a:xfrm>
        </p:grpSpPr>
        <p:pic>
          <p:nvPicPr>
            <p:cNvPr id="104" name="Picture 364" descr="iphone_stylized_small">
              <a:extLst>
                <a:ext uri="{FF2B5EF4-FFF2-40B4-BE49-F238E27FC236}">
                  <a16:creationId xmlns:a16="http://schemas.microsoft.com/office/drawing/2014/main" id="{E7D7850D-D8F1-40AD-AFBB-DBBFE96F1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402" descr="antenna_radiation_stylized">
              <a:extLst>
                <a:ext uri="{FF2B5EF4-FFF2-40B4-BE49-F238E27FC236}">
                  <a16:creationId xmlns:a16="http://schemas.microsoft.com/office/drawing/2014/main" id="{D86DD798-B296-408A-A619-5499DE18A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42">
            <a:extLst>
              <a:ext uri="{FF2B5EF4-FFF2-40B4-BE49-F238E27FC236}">
                <a16:creationId xmlns:a16="http://schemas.microsoft.com/office/drawing/2014/main" id="{B3539932-B2DD-4180-B9A6-D69960A29A13}"/>
              </a:ext>
            </a:extLst>
          </p:cNvPr>
          <p:cNvGrpSpPr>
            <a:grpSpLocks/>
          </p:cNvGrpSpPr>
          <p:nvPr/>
        </p:nvGrpSpPr>
        <p:grpSpPr bwMode="auto">
          <a:xfrm>
            <a:off x="1269993" y="2096370"/>
            <a:ext cx="458788" cy="619125"/>
            <a:chOff x="5955030" y="3031808"/>
            <a:chExt cx="914400" cy="1398587"/>
          </a:xfrm>
        </p:grpSpPr>
        <p:grpSp>
          <p:nvGrpSpPr>
            <p:cNvPr id="107" name="Group 398">
              <a:extLst>
                <a:ext uri="{FF2B5EF4-FFF2-40B4-BE49-F238E27FC236}">
                  <a16:creationId xmlns:a16="http://schemas.microsoft.com/office/drawing/2014/main" id="{AD9DFA25-4335-4008-8CE9-142A5A372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09" name="Line 270">
                <a:extLst>
                  <a:ext uri="{FF2B5EF4-FFF2-40B4-BE49-F238E27FC236}">
                    <a16:creationId xmlns:a16="http://schemas.microsoft.com/office/drawing/2014/main" id="{7AFD880A-9C31-4F7B-B78C-9D5B1757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0" name="Line 271">
                <a:extLst>
                  <a:ext uri="{FF2B5EF4-FFF2-40B4-BE49-F238E27FC236}">
                    <a16:creationId xmlns:a16="http://schemas.microsoft.com/office/drawing/2014/main" id="{B7083753-6117-4498-B4D1-200CD1EB7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1" name="Line 272">
                <a:extLst>
                  <a:ext uri="{FF2B5EF4-FFF2-40B4-BE49-F238E27FC236}">
                    <a16:creationId xmlns:a16="http://schemas.microsoft.com/office/drawing/2014/main" id="{34D3CDE8-A455-4BB5-953E-E40C1CE8D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2" name="Line 273">
                <a:extLst>
                  <a:ext uri="{FF2B5EF4-FFF2-40B4-BE49-F238E27FC236}">
                    <a16:creationId xmlns:a16="http://schemas.microsoft.com/office/drawing/2014/main" id="{E4C59205-DFCB-4714-888E-1C979FD18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3" name="Line 274">
                <a:extLst>
                  <a:ext uri="{FF2B5EF4-FFF2-40B4-BE49-F238E27FC236}">
                    <a16:creationId xmlns:a16="http://schemas.microsoft.com/office/drawing/2014/main" id="{8C9410F4-D60D-474B-AA4D-03AC42340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4" name="Line 275">
                <a:extLst>
                  <a:ext uri="{FF2B5EF4-FFF2-40B4-BE49-F238E27FC236}">
                    <a16:creationId xmlns:a16="http://schemas.microsoft.com/office/drawing/2014/main" id="{6F79318C-F6A8-45BC-96A4-91FC9A2BC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5" name="Line 276">
                <a:extLst>
                  <a:ext uri="{FF2B5EF4-FFF2-40B4-BE49-F238E27FC236}">
                    <a16:creationId xmlns:a16="http://schemas.microsoft.com/office/drawing/2014/main" id="{B7ECD77C-F7FC-48CA-A64A-ABDFB1FF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6" name="Line 277">
                <a:extLst>
                  <a:ext uri="{FF2B5EF4-FFF2-40B4-BE49-F238E27FC236}">
                    <a16:creationId xmlns:a16="http://schemas.microsoft.com/office/drawing/2014/main" id="{03F52A33-356C-4BF7-960F-942E49220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7" name="Line 278">
                <a:extLst>
                  <a:ext uri="{FF2B5EF4-FFF2-40B4-BE49-F238E27FC236}">
                    <a16:creationId xmlns:a16="http://schemas.microsoft.com/office/drawing/2014/main" id="{0FB3AFEA-2F16-42C3-AD0A-7B540E7E8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8" name="Line 279">
                <a:extLst>
                  <a:ext uri="{FF2B5EF4-FFF2-40B4-BE49-F238E27FC236}">
                    <a16:creationId xmlns:a16="http://schemas.microsoft.com/office/drawing/2014/main" id="{E7F18B98-25B9-4775-BE32-78F77D0DA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9" name="Line 280">
                <a:extLst>
                  <a:ext uri="{FF2B5EF4-FFF2-40B4-BE49-F238E27FC236}">
                    <a16:creationId xmlns:a16="http://schemas.microsoft.com/office/drawing/2014/main" id="{F3F3BB3B-043D-4427-80B5-0C6D683C0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0" name="Line 281">
                <a:extLst>
                  <a:ext uri="{FF2B5EF4-FFF2-40B4-BE49-F238E27FC236}">
                    <a16:creationId xmlns:a16="http://schemas.microsoft.com/office/drawing/2014/main" id="{0DD0E1CB-434C-467D-B5AB-836BB4F5F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" name="Line 282">
                <a:extLst>
                  <a:ext uri="{FF2B5EF4-FFF2-40B4-BE49-F238E27FC236}">
                    <a16:creationId xmlns:a16="http://schemas.microsoft.com/office/drawing/2014/main" id="{3AE723D0-39F2-467E-923D-89C906E87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2" name="Line 283">
                <a:extLst>
                  <a:ext uri="{FF2B5EF4-FFF2-40B4-BE49-F238E27FC236}">
                    <a16:creationId xmlns:a16="http://schemas.microsoft.com/office/drawing/2014/main" id="{AC093EF5-7523-4AA0-84A7-1A42B91C2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Line 284">
                <a:extLst>
                  <a:ext uri="{FF2B5EF4-FFF2-40B4-BE49-F238E27FC236}">
                    <a16:creationId xmlns:a16="http://schemas.microsoft.com/office/drawing/2014/main" id="{1E0416A1-6E03-4BF3-BEAB-14689ACC94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08" name="Picture 399" descr="cell_tower_radiation copy">
              <a:extLst>
                <a:ext uri="{FF2B5EF4-FFF2-40B4-BE49-F238E27FC236}">
                  <a16:creationId xmlns:a16="http://schemas.microsoft.com/office/drawing/2014/main" id="{D454983E-6C85-4535-A8D2-EDF1E82A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356">
            <a:extLst>
              <a:ext uri="{FF2B5EF4-FFF2-40B4-BE49-F238E27FC236}">
                <a16:creationId xmlns:a16="http://schemas.microsoft.com/office/drawing/2014/main" id="{D9CFCB62-4936-4B31-BC79-1758ED7FFE0A}"/>
              </a:ext>
            </a:extLst>
          </p:cNvPr>
          <p:cNvGrpSpPr>
            <a:grpSpLocks/>
          </p:cNvGrpSpPr>
          <p:nvPr/>
        </p:nvGrpSpPr>
        <p:grpSpPr bwMode="auto">
          <a:xfrm>
            <a:off x="1808156" y="2228133"/>
            <a:ext cx="465137" cy="481012"/>
            <a:chOff x="313" y="1497"/>
            <a:chExt cx="1152" cy="1014"/>
          </a:xfrm>
        </p:grpSpPr>
        <p:pic>
          <p:nvPicPr>
            <p:cNvPr id="125" name="Picture 354" descr="laptop_stylized_small">
              <a:extLst>
                <a:ext uri="{FF2B5EF4-FFF2-40B4-BE49-F238E27FC236}">
                  <a16:creationId xmlns:a16="http://schemas.microsoft.com/office/drawing/2014/main" id="{2F6BBEF0-B574-4309-A692-C1AF95CF0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55" descr="antenna_stylized">
              <a:extLst>
                <a:ext uri="{FF2B5EF4-FFF2-40B4-BE49-F238E27FC236}">
                  <a16:creationId xmlns:a16="http://schemas.microsoft.com/office/drawing/2014/main" id="{F1DC13AF-E81F-42CD-8F63-4C7A621E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Group 356">
            <a:extLst>
              <a:ext uri="{FF2B5EF4-FFF2-40B4-BE49-F238E27FC236}">
                <a16:creationId xmlns:a16="http://schemas.microsoft.com/office/drawing/2014/main" id="{07224AAC-F13F-467D-910B-BDAEAEC2A26B}"/>
              </a:ext>
            </a:extLst>
          </p:cNvPr>
          <p:cNvGrpSpPr>
            <a:grpSpLocks/>
          </p:cNvGrpSpPr>
          <p:nvPr/>
        </p:nvGrpSpPr>
        <p:grpSpPr bwMode="auto">
          <a:xfrm>
            <a:off x="1700206" y="3026645"/>
            <a:ext cx="333375" cy="368300"/>
            <a:chOff x="313" y="1497"/>
            <a:chExt cx="1152" cy="1014"/>
          </a:xfrm>
        </p:grpSpPr>
        <p:pic>
          <p:nvPicPr>
            <p:cNvPr id="128" name="Picture 354" descr="laptop_stylized_small">
              <a:extLst>
                <a:ext uri="{FF2B5EF4-FFF2-40B4-BE49-F238E27FC236}">
                  <a16:creationId xmlns:a16="http://schemas.microsoft.com/office/drawing/2014/main" id="{E06B95AB-B206-4A01-B2B0-1EFBF726F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355" descr="antenna_stylized">
              <a:extLst>
                <a:ext uri="{FF2B5EF4-FFF2-40B4-BE49-F238E27FC236}">
                  <a16:creationId xmlns:a16="http://schemas.microsoft.com/office/drawing/2014/main" id="{E9DA324F-0CD5-49CE-BDCC-651DA3323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Group 356">
            <a:extLst>
              <a:ext uri="{FF2B5EF4-FFF2-40B4-BE49-F238E27FC236}">
                <a16:creationId xmlns:a16="http://schemas.microsoft.com/office/drawing/2014/main" id="{56014FB5-EF1E-4F87-9F45-91664A18138C}"/>
              </a:ext>
            </a:extLst>
          </p:cNvPr>
          <p:cNvGrpSpPr>
            <a:grpSpLocks/>
          </p:cNvGrpSpPr>
          <p:nvPr/>
        </p:nvGrpSpPr>
        <p:grpSpPr bwMode="auto">
          <a:xfrm>
            <a:off x="1177918" y="3112370"/>
            <a:ext cx="282575" cy="344488"/>
            <a:chOff x="313" y="1497"/>
            <a:chExt cx="1152" cy="1014"/>
          </a:xfrm>
        </p:grpSpPr>
        <p:pic>
          <p:nvPicPr>
            <p:cNvPr id="131" name="Picture 354" descr="laptop_stylized_small">
              <a:extLst>
                <a:ext uri="{FF2B5EF4-FFF2-40B4-BE49-F238E27FC236}">
                  <a16:creationId xmlns:a16="http://schemas.microsoft.com/office/drawing/2014/main" id="{2A0023AB-7135-47DA-A2CC-715A41D30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355" descr="antenna_stylized">
              <a:extLst>
                <a:ext uri="{FF2B5EF4-FFF2-40B4-BE49-F238E27FC236}">
                  <a16:creationId xmlns:a16="http://schemas.microsoft.com/office/drawing/2014/main" id="{4D0AAA12-9FD5-47C8-922C-73722269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Group 403">
            <a:extLst>
              <a:ext uri="{FF2B5EF4-FFF2-40B4-BE49-F238E27FC236}">
                <a16:creationId xmlns:a16="http://schemas.microsoft.com/office/drawing/2014/main" id="{1FA51CA5-4D81-43B5-9D0C-F56A082B84ED}"/>
              </a:ext>
            </a:extLst>
          </p:cNvPr>
          <p:cNvGrpSpPr>
            <a:grpSpLocks/>
          </p:cNvGrpSpPr>
          <p:nvPr/>
        </p:nvGrpSpPr>
        <p:grpSpPr bwMode="auto">
          <a:xfrm>
            <a:off x="884231" y="2775820"/>
            <a:ext cx="444500" cy="382588"/>
            <a:chOff x="2751" y="1851"/>
            <a:chExt cx="462" cy="478"/>
          </a:xfrm>
        </p:grpSpPr>
        <p:pic>
          <p:nvPicPr>
            <p:cNvPr id="134" name="Picture 364" descr="iphone_stylized_small">
              <a:extLst>
                <a:ext uri="{FF2B5EF4-FFF2-40B4-BE49-F238E27FC236}">
                  <a16:creationId xmlns:a16="http://schemas.microsoft.com/office/drawing/2014/main" id="{2EEF2A06-A097-4663-9DC4-93490DAF9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402" descr="antenna_radiation_stylized">
              <a:extLst>
                <a:ext uri="{FF2B5EF4-FFF2-40B4-BE49-F238E27FC236}">
                  <a16:creationId xmlns:a16="http://schemas.microsoft.com/office/drawing/2014/main" id="{D54174FC-5395-47AC-B5A2-C9B8C3B53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6" name="Group 356">
            <a:extLst>
              <a:ext uri="{FF2B5EF4-FFF2-40B4-BE49-F238E27FC236}">
                <a16:creationId xmlns:a16="http://schemas.microsoft.com/office/drawing/2014/main" id="{E3F46956-FBC4-435C-959E-C4FAA69036D6}"/>
              </a:ext>
            </a:extLst>
          </p:cNvPr>
          <p:cNvGrpSpPr>
            <a:grpSpLocks/>
          </p:cNvGrpSpPr>
          <p:nvPr/>
        </p:nvGrpSpPr>
        <p:grpSpPr bwMode="auto">
          <a:xfrm>
            <a:off x="1260468" y="1526458"/>
            <a:ext cx="446088" cy="385762"/>
            <a:chOff x="313" y="1497"/>
            <a:chExt cx="1152" cy="1014"/>
          </a:xfrm>
        </p:grpSpPr>
        <p:pic>
          <p:nvPicPr>
            <p:cNvPr id="137" name="Picture 354" descr="laptop_stylized_small">
              <a:extLst>
                <a:ext uri="{FF2B5EF4-FFF2-40B4-BE49-F238E27FC236}">
                  <a16:creationId xmlns:a16="http://schemas.microsoft.com/office/drawing/2014/main" id="{2DE4E15E-686C-4DE3-BF5A-FE8CFB1BB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355" descr="antenna_stylized">
              <a:extLst>
                <a:ext uri="{FF2B5EF4-FFF2-40B4-BE49-F238E27FC236}">
                  <a16:creationId xmlns:a16="http://schemas.microsoft.com/office/drawing/2014/main" id="{677F96F9-98AF-407A-A8D5-D3D467541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Group 403">
            <a:extLst>
              <a:ext uri="{FF2B5EF4-FFF2-40B4-BE49-F238E27FC236}">
                <a16:creationId xmlns:a16="http://schemas.microsoft.com/office/drawing/2014/main" id="{D2E6BBCD-64F4-4325-81EC-250A7A4ACBE5}"/>
              </a:ext>
            </a:extLst>
          </p:cNvPr>
          <p:cNvGrpSpPr>
            <a:grpSpLocks/>
          </p:cNvGrpSpPr>
          <p:nvPr/>
        </p:nvGrpSpPr>
        <p:grpSpPr bwMode="auto">
          <a:xfrm>
            <a:off x="457193" y="2655170"/>
            <a:ext cx="446088" cy="381000"/>
            <a:chOff x="2751" y="1851"/>
            <a:chExt cx="462" cy="478"/>
          </a:xfrm>
        </p:grpSpPr>
        <p:pic>
          <p:nvPicPr>
            <p:cNvPr id="140" name="Picture 364" descr="iphone_stylized_small">
              <a:extLst>
                <a:ext uri="{FF2B5EF4-FFF2-40B4-BE49-F238E27FC236}">
                  <a16:creationId xmlns:a16="http://schemas.microsoft.com/office/drawing/2014/main" id="{B7A68EF6-E597-41D7-AD43-6E9793FE8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402" descr="antenna_radiation_stylized">
              <a:extLst>
                <a:ext uri="{FF2B5EF4-FFF2-40B4-BE49-F238E27FC236}">
                  <a16:creationId xmlns:a16="http://schemas.microsoft.com/office/drawing/2014/main" id="{3E1A21D0-6A00-4D0D-B095-7F65E970A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" name="Line 63">
            <a:extLst>
              <a:ext uri="{FF2B5EF4-FFF2-40B4-BE49-F238E27FC236}">
                <a16:creationId xmlns:a16="http://schemas.microsoft.com/office/drawing/2014/main" id="{A1CE6149-0EEB-4896-8873-9317B7A504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2468" y="4229970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" name="Line 34">
            <a:extLst>
              <a:ext uri="{FF2B5EF4-FFF2-40B4-BE49-F238E27FC236}">
                <a16:creationId xmlns:a16="http://schemas.microsoft.com/office/drawing/2014/main" id="{D26767B7-D2F2-4D80-916C-F170E84A11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293" y="3761658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4" name="Group 6">
            <a:extLst>
              <a:ext uri="{FF2B5EF4-FFF2-40B4-BE49-F238E27FC236}">
                <a16:creationId xmlns:a16="http://schemas.microsoft.com/office/drawing/2014/main" id="{A4AB30F2-AE82-4AEA-BCCF-ADFF20048782}"/>
              </a:ext>
            </a:extLst>
          </p:cNvPr>
          <p:cNvGrpSpPr>
            <a:grpSpLocks/>
          </p:cNvGrpSpPr>
          <p:nvPr/>
        </p:nvGrpSpPr>
        <p:grpSpPr bwMode="auto">
          <a:xfrm>
            <a:off x="2733668" y="2682158"/>
            <a:ext cx="2362200" cy="1762125"/>
            <a:chOff x="3839" y="1737"/>
            <a:chExt cx="1488" cy="1110"/>
          </a:xfrm>
        </p:grpSpPr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260AA869-C2D2-4ADA-A20A-98AF6509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Text Box 8">
              <a:extLst>
                <a:ext uri="{FF2B5EF4-FFF2-40B4-BE49-F238E27FC236}">
                  <a16:creationId xmlns:a16="http://schemas.microsoft.com/office/drawing/2014/main" id="{CC908393-D820-453C-8505-1578094F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974C57EF-8DE4-46C8-A151-97946EC46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0" y="450301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3928F423-2338-4FF8-85FA-639F41FE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0" y="141533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51542832-C664-45D6-A221-33D80B166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3" y="2572619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C063766F-D43B-4788-A7AB-A3A419EDC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5" y="415853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49640C1A-762A-4316-AEC7-B5F7DA3A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0" y="456493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D98DCE33-34B8-41FA-AF0A-403E7C7AD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3" y="55491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A313655E-484C-4CD9-BE0A-7DCFC87E5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20" y="545234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A683CD15-B562-46C4-B6DB-566DCECA4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08" y="552854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C40BCAD0-5880-4971-9C9C-02839CF5E9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5958" y="559521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59CBC9D-144E-4332-9EDC-4D18C2131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0" y="4269657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2A2DFC11-4884-425D-ADB7-DDC19A436B0C}"/>
              </a:ext>
            </a:extLst>
          </p:cNvPr>
          <p:cNvGrpSpPr>
            <a:grpSpLocks/>
          </p:cNvGrpSpPr>
          <p:nvPr/>
        </p:nvGrpSpPr>
        <p:grpSpPr bwMode="auto">
          <a:xfrm>
            <a:off x="6137270" y="4991969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F0A43BAC-D27A-490A-BB02-903BA5C8E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E3DFF8EA-363E-442F-AFBF-19A6F8F0C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34D09ACD-B8DC-4518-B037-814DBCB7613A}"/>
              </a:ext>
            </a:extLst>
          </p:cNvPr>
          <p:cNvGrpSpPr>
            <a:grpSpLocks/>
          </p:cNvGrpSpPr>
          <p:nvPr/>
        </p:nvGrpSpPr>
        <p:grpSpPr bwMode="auto">
          <a:xfrm>
            <a:off x="1766883" y="4320457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DDA5D09F-68FE-456A-8F03-05022A653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84BC9724-35D6-4EA8-BC59-5F260CB88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72A2616B-E4C6-4403-A721-141506EB4AF4}"/>
              </a:ext>
            </a:extLst>
          </p:cNvPr>
          <p:cNvGrpSpPr>
            <a:grpSpLocks/>
          </p:cNvGrpSpPr>
          <p:nvPr/>
        </p:nvGrpSpPr>
        <p:grpSpPr bwMode="auto">
          <a:xfrm>
            <a:off x="5364158" y="5082457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7A7E6FC6-4670-43BE-9B6F-C2DAF3629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C9D4F570-B851-4C32-B7C7-7BAB02BE1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A0FE8331-859E-4985-B63E-887AD70EC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339DDE5F-F495-41DC-B78D-73E672A8B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C83C9908-94B8-43D9-BD46-CDB738587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975B90BE-B1C3-40DC-8783-95BF35ABA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5691182A-888B-498E-B752-7A6049A8C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35BFFC94-AE0F-46F5-A09B-CABA57163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7317E20C-2E53-45DD-8016-AB61D9A01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3CFAE4EA-271F-460E-A053-A701D442F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295D26DF-EB7E-4F76-902B-8F9BA3A42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92390AE1-8A43-4671-B8AC-18D22B2FB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FA19F776-0BBF-4015-BF22-15CD94F4E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FF03C3B0-EE1C-4088-98DB-D9B525171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CFDECC22-E0A0-4A5B-8F19-18F65C52C0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4B021073-95DD-4F92-A898-58DFF3C9F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B9EDAFBB-AA7D-443D-88BF-274D5F53D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0C57F540-C71E-4E6C-8DA1-8A92E7BEDEBA}"/>
              </a:ext>
            </a:extLst>
          </p:cNvPr>
          <p:cNvGrpSpPr>
            <a:grpSpLocks/>
          </p:cNvGrpSpPr>
          <p:nvPr/>
        </p:nvGrpSpPr>
        <p:grpSpPr bwMode="auto">
          <a:xfrm>
            <a:off x="3098795" y="5479332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0730AB7A-72F1-421A-9E8F-4B134C1D5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F6BA79E2-F724-4196-BF60-EFCA3FC9B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800A5431-7B1E-4CED-9D97-383B3F793AE2}"/>
              </a:ext>
            </a:extLst>
          </p:cNvPr>
          <p:cNvGrpSpPr>
            <a:grpSpLocks/>
          </p:cNvGrpSpPr>
          <p:nvPr/>
        </p:nvGrpSpPr>
        <p:grpSpPr bwMode="auto">
          <a:xfrm>
            <a:off x="3789358" y="5112619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39F1204E-B070-4778-A410-FB810E3AD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1E45B398-84D4-4ABB-A311-D9535F41D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1BB21C8B-55C0-4F8C-A10D-D2CE74700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231A5510-BEFF-482B-ABC7-75C5B765E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4A9E5C80-CE0B-4044-BD80-8F9C77A37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4450A8B8-4BEF-45E9-9C99-4D3A92C63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BA8F63CE-B2E2-402B-832E-420C596B5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599C5A4B-707F-48E1-BBE0-87C309810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6A3F55E5-C2DB-4DD1-8E2F-582848B4A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7A0F30D6-1076-4996-A237-AF57548E6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E9979C40-60DC-47E2-88F6-2F4482641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4A9D508B-652C-4865-BA2A-425CE6F70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2EC7F333-F957-415B-82D1-C659EEE0B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2204F8A3-9C99-474B-86BC-51BB6798B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B6DA6516-2305-4521-AA65-B68EB84A0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1C5DFB5C-329B-4CCD-8C4B-1367C89DB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3A6633B3-9B0F-48D7-91F6-09078E9A1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2CBE4A72-5CD5-4FC6-8AFD-BCBBE4DEFE37}"/>
              </a:ext>
            </a:extLst>
          </p:cNvPr>
          <p:cNvGrpSpPr>
            <a:grpSpLocks/>
          </p:cNvGrpSpPr>
          <p:nvPr/>
        </p:nvGrpSpPr>
        <p:grpSpPr bwMode="auto">
          <a:xfrm>
            <a:off x="5476870" y="5915894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A1F1F09A-D185-43DC-BC86-936883848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A0F155CF-54A5-45D8-A7A6-52DA9B96A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EBE2453F-402A-4EF3-8AC7-47CB1E1238BE}"/>
              </a:ext>
            </a:extLst>
          </p:cNvPr>
          <p:cNvGrpSpPr>
            <a:grpSpLocks/>
          </p:cNvGrpSpPr>
          <p:nvPr/>
        </p:nvGrpSpPr>
        <p:grpSpPr bwMode="auto">
          <a:xfrm>
            <a:off x="4246558" y="5936532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108FCB0C-5F5C-4027-93F9-B8BF41D64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C52E39F2-F22A-4D7B-8B85-1B3F59087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495C2086-EB9A-43BE-B813-411637A87134}"/>
              </a:ext>
            </a:extLst>
          </p:cNvPr>
          <p:cNvGrpSpPr>
            <a:grpSpLocks/>
          </p:cNvGrpSpPr>
          <p:nvPr/>
        </p:nvGrpSpPr>
        <p:grpSpPr bwMode="auto">
          <a:xfrm>
            <a:off x="3525833" y="5957169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67D99CA3-8B75-44AE-B192-E03827349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D7752B4C-2198-45CB-8732-A7567F513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9595E73A-CD58-44E5-8D75-D2830B69E56A}"/>
              </a:ext>
            </a:extLst>
          </p:cNvPr>
          <p:cNvGrpSpPr>
            <a:grpSpLocks/>
          </p:cNvGrpSpPr>
          <p:nvPr/>
        </p:nvGrpSpPr>
        <p:grpSpPr bwMode="auto">
          <a:xfrm>
            <a:off x="3424233" y="4798294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BC3D6B47-8BC7-4B0C-8995-765DFE7BE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2327CA58-ED5B-4402-9441-74213B3F4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7E12FC24-7013-49F6-93D5-BD1CF434C6FF}"/>
              </a:ext>
            </a:extLst>
          </p:cNvPr>
          <p:cNvGrpSpPr>
            <a:grpSpLocks/>
          </p:cNvGrpSpPr>
          <p:nvPr/>
        </p:nvGrpSpPr>
        <p:grpSpPr bwMode="auto">
          <a:xfrm>
            <a:off x="5984870" y="5458694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2963CAD4-054E-499E-BF72-DA9A1F04C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796ED4EE-0642-402A-8376-88B9199F4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8C7FD877-85E3-4C78-985E-1AD582D818AC}"/>
              </a:ext>
            </a:extLst>
          </p:cNvPr>
          <p:cNvGrpSpPr>
            <a:grpSpLocks/>
          </p:cNvGrpSpPr>
          <p:nvPr/>
        </p:nvGrpSpPr>
        <p:grpSpPr bwMode="auto">
          <a:xfrm>
            <a:off x="4683120" y="5315819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19B0DC59-D548-4770-A697-DCAC20F73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C97158B6-A418-4B7B-9879-5A90620A1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7D16A05B-4CE3-42E2-A6FE-FE215A89B6EA}"/>
              </a:ext>
            </a:extLst>
          </p:cNvPr>
          <p:cNvGrpSpPr>
            <a:grpSpLocks/>
          </p:cNvGrpSpPr>
          <p:nvPr/>
        </p:nvGrpSpPr>
        <p:grpSpPr bwMode="auto">
          <a:xfrm>
            <a:off x="1604958" y="4768132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8AC55E88-44CF-43A7-91AF-9C7E54619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36FB110B-FB12-45A6-B889-FD10028AD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7125FF33-7D2C-42F1-B151-E2B77DFA5384}"/>
              </a:ext>
            </a:extLst>
          </p:cNvPr>
          <p:cNvGrpSpPr>
            <a:grpSpLocks/>
          </p:cNvGrpSpPr>
          <p:nvPr/>
        </p:nvGrpSpPr>
        <p:grpSpPr bwMode="auto">
          <a:xfrm>
            <a:off x="1311270" y="4433169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162D1F7D-3AA4-4FE4-A35C-2FDF48C17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84FD0BD4-3738-464A-995F-F21367E65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A6A7C2D4-1CFD-419F-98B6-7BAEC54D0A05}"/>
              </a:ext>
            </a:extLst>
          </p:cNvPr>
          <p:cNvGrpSpPr>
            <a:grpSpLocks/>
          </p:cNvGrpSpPr>
          <p:nvPr/>
        </p:nvGrpSpPr>
        <p:grpSpPr bwMode="auto">
          <a:xfrm>
            <a:off x="1269995" y="2096369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C54759D5-323F-4633-9DD5-9845B4BC0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932D532C-29D7-41FC-89F9-E33EDF7E9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3AE34593-37CA-44DC-946C-9B76DB8A2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18E85F8E-4F69-43C5-8F57-C557D0B1C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006AEE51-230E-4356-9F1A-4962945DB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7E466906-231B-4B57-9952-03CE997D9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CB19A2A6-A3B5-423C-860E-DDE3C2271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AB6039F0-4AFC-4C01-A79C-3462F6FAE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E91A959C-65BD-4116-A482-F8829EF2B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4714D9F2-01F8-42BB-94CD-60EC14989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5AA54D89-3DC8-4DDA-B5F5-94C676A7A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FDB2D4A7-DF75-4768-8CA0-8067D580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73442C9D-07EE-4670-9F56-87C41BEA5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F77D590A-A3F2-4830-B9E6-88557F348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4864F296-A752-46E0-A186-8E18AB787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18877085-963E-42AE-83B0-ADDF8652E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A55F3BAC-603E-41D3-B30B-973C487CD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C67C4CA1-8C61-45D8-9F21-737D939878E1}"/>
              </a:ext>
            </a:extLst>
          </p:cNvPr>
          <p:cNvGrpSpPr>
            <a:grpSpLocks/>
          </p:cNvGrpSpPr>
          <p:nvPr/>
        </p:nvGrpSpPr>
        <p:grpSpPr bwMode="auto">
          <a:xfrm>
            <a:off x="1808158" y="2228132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3FAB2FF3-9348-4AF8-A401-270E2DEE2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48B01B6E-6B0C-40E3-9E4D-6B668ACF2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6326FD87-6776-4839-9465-1851A3EAF1E3}"/>
              </a:ext>
            </a:extLst>
          </p:cNvPr>
          <p:cNvGrpSpPr>
            <a:grpSpLocks/>
          </p:cNvGrpSpPr>
          <p:nvPr/>
        </p:nvGrpSpPr>
        <p:grpSpPr bwMode="auto">
          <a:xfrm>
            <a:off x="1700208" y="3026644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D8BE78C3-5044-40C8-8B64-9E17B00BC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12FFA6E3-FEDB-4564-B263-81F1FE3BC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6C430DD1-C831-454E-9E2E-88E12D7A727B}"/>
              </a:ext>
            </a:extLst>
          </p:cNvPr>
          <p:cNvGrpSpPr>
            <a:grpSpLocks/>
          </p:cNvGrpSpPr>
          <p:nvPr/>
        </p:nvGrpSpPr>
        <p:grpSpPr bwMode="auto">
          <a:xfrm>
            <a:off x="1177920" y="3112369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CF458EB2-1CA4-4458-9A86-5BF89D177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886A10EF-1FFA-4A1F-9E5C-26CF57B06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D33FE4B9-1E42-440F-A2D1-306634CDED6D}"/>
              </a:ext>
            </a:extLst>
          </p:cNvPr>
          <p:cNvGrpSpPr>
            <a:grpSpLocks/>
          </p:cNvGrpSpPr>
          <p:nvPr/>
        </p:nvGrpSpPr>
        <p:grpSpPr bwMode="auto">
          <a:xfrm>
            <a:off x="884233" y="2775819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A3424B21-E179-4378-8A1F-3528A2BBB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DB91DFF6-EC34-4531-A55F-B20DF458D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5C9D241A-2B1E-4D45-8383-5F7F0F4DDD14}"/>
              </a:ext>
            </a:extLst>
          </p:cNvPr>
          <p:cNvGrpSpPr>
            <a:grpSpLocks/>
          </p:cNvGrpSpPr>
          <p:nvPr/>
        </p:nvGrpSpPr>
        <p:grpSpPr bwMode="auto">
          <a:xfrm>
            <a:off x="1260470" y="1526457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381D8364-6673-4771-93D4-7FA01625B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006807F2-A122-4BB0-A993-1F09C34ED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5B3CFA9A-1156-4BC3-A51B-3083A8159066}"/>
              </a:ext>
            </a:extLst>
          </p:cNvPr>
          <p:cNvGrpSpPr>
            <a:grpSpLocks/>
          </p:cNvGrpSpPr>
          <p:nvPr/>
        </p:nvGrpSpPr>
        <p:grpSpPr bwMode="auto">
          <a:xfrm>
            <a:off x="457195" y="2655169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7DA3A29A-C58B-4F3A-A087-5D82BA545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7A44AE9A-EBE9-4464-B82D-826B4B17E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7DBF2FB0-EB42-460F-9322-7478AE7E0E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2470" y="4229969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9F867CDF-FF17-47D1-BCF8-8FB4BFFD1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295" y="3761657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8FE25242-6EE4-4B05-91FA-0D25DA2194A6}"/>
              </a:ext>
            </a:extLst>
          </p:cNvPr>
          <p:cNvGrpSpPr>
            <a:grpSpLocks/>
          </p:cNvGrpSpPr>
          <p:nvPr/>
        </p:nvGrpSpPr>
        <p:grpSpPr bwMode="auto">
          <a:xfrm>
            <a:off x="2733670" y="2682157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937C76E2-B0D6-4820-823E-14AF3CEA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89EDAC9A-08A6-4732-B436-C45C23304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84">
            <a:extLst>
              <a:ext uri="{FF2B5EF4-FFF2-40B4-BE49-F238E27FC236}">
                <a16:creationId xmlns:a16="http://schemas.microsoft.com/office/drawing/2014/main" id="{F97DDE1A-0F38-4722-918D-21798D13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3" y="1783632"/>
            <a:ext cx="5903912" cy="1897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8" name="Rectangle 85">
            <a:extLst>
              <a:ext uri="{FF2B5EF4-FFF2-40B4-BE49-F238E27FC236}">
                <a16:creationId xmlns:a16="http://schemas.microsoft.com/office/drawing/2014/main" id="{AEE8B622-02B8-42F1-9E7A-E8A0C18C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19" y="1712194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9" name="Rectangle 83">
            <a:extLst>
              <a:ext uri="{FF2B5EF4-FFF2-40B4-BE49-F238E27FC236}">
                <a16:creationId xmlns:a16="http://schemas.microsoft.com/office/drawing/2014/main" id="{27480AAE-F597-460C-BEE0-7ADF69E76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07" y="1583607"/>
            <a:ext cx="578008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</a:p>
        </p:txBody>
      </p:sp>
      <p:sp>
        <p:nvSpPr>
          <p:cNvPr id="270" name="Line 86">
            <a:extLst>
              <a:ext uri="{FF2B5EF4-FFF2-40B4-BE49-F238E27FC236}">
                <a16:creationId xmlns:a16="http://schemas.microsoft.com/office/drawing/2014/main" id="{53A743B1-A8C2-46F5-AC63-9575F4BBA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4857" y="3693394"/>
            <a:ext cx="960437" cy="2227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</a:p>
        </p:txBody>
      </p:sp>
      <p:sp>
        <p:nvSpPr>
          <p:cNvPr id="271" name="Line 87">
            <a:extLst>
              <a:ext uri="{FF2B5EF4-FFF2-40B4-BE49-F238E27FC236}">
                <a16:creationId xmlns:a16="http://schemas.microsoft.com/office/drawing/2014/main" id="{CA1DACE1-6709-4D87-A937-5292DB8C5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2995" y="3693395"/>
            <a:ext cx="1866900" cy="16906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</a:p>
        </p:txBody>
      </p:sp>
      <p:grpSp>
        <p:nvGrpSpPr>
          <p:cNvPr id="272" name="Group 356">
            <a:extLst>
              <a:ext uri="{FF2B5EF4-FFF2-40B4-BE49-F238E27FC236}">
                <a16:creationId xmlns:a16="http://schemas.microsoft.com/office/drawing/2014/main" id="{390FA1FE-905E-49C5-8858-3FDC947BBECC}"/>
              </a:ext>
            </a:extLst>
          </p:cNvPr>
          <p:cNvGrpSpPr>
            <a:grpSpLocks/>
          </p:cNvGrpSpPr>
          <p:nvPr/>
        </p:nvGrpSpPr>
        <p:grpSpPr bwMode="auto">
          <a:xfrm>
            <a:off x="10448920" y="1982069"/>
            <a:ext cx="762000" cy="771525"/>
            <a:chOff x="313" y="1497"/>
            <a:chExt cx="1152" cy="1014"/>
          </a:xfrm>
        </p:grpSpPr>
        <p:pic>
          <p:nvPicPr>
            <p:cNvPr id="273" name="Picture 354" descr="laptop_stylized_small">
              <a:extLst>
                <a:ext uri="{FF2B5EF4-FFF2-40B4-BE49-F238E27FC236}">
                  <a16:creationId xmlns:a16="http://schemas.microsoft.com/office/drawing/2014/main" id="{2C3B04D4-EA38-4785-A74D-79569377A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355" descr="antenna_stylized">
              <a:extLst>
                <a:ext uri="{FF2B5EF4-FFF2-40B4-BE49-F238E27FC236}">
                  <a16:creationId xmlns:a16="http://schemas.microsoft.com/office/drawing/2014/main" id="{765F8A5A-3035-4AE1-B296-2D06CC872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403">
            <a:extLst>
              <a:ext uri="{FF2B5EF4-FFF2-40B4-BE49-F238E27FC236}">
                <a16:creationId xmlns:a16="http://schemas.microsoft.com/office/drawing/2014/main" id="{16B4C096-C01B-48BE-B7BE-DDD393F3D2E5}"/>
              </a:ext>
            </a:extLst>
          </p:cNvPr>
          <p:cNvGrpSpPr>
            <a:grpSpLocks/>
          </p:cNvGrpSpPr>
          <p:nvPr/>
        </p:nvGrpSpPr>
        <p:grpSpPr bwMode="auto">
          <a:xfrm>
            <a:off x="9677395" y="1902694"/>
            <a:ext cx="598488" cy="514350"/>
            <a:chOff x="2751" y="1851"/>
            <a:chExt cx="462" cy="478"/>
          </a:xfrm>
        </p:grpSpPr>
        <p:pic>
          <p:nvPicPr>
            <p:cNvPr id="276" name="Picture 364" descr="iphone_stylized_small">
              <a:extLst>
                <a:ext uri="{FF2B5EF4-FFF2-40B4-BE49-F238E27FC236}">
                  <a16:creationId xmlns:a16="http://schemas.microsoft.com/office/drawing/2014/main" id="{6CB35B09-A398-4050-A812-DCD529A40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402" descr="antenna_radiation_stylized">
              <a:extLst>
                <a:ext uri="{FF2B5EF4-FFF2-40B4-BE49-F238E27FC236}">
                  <a16:creationId xmlns:a16="http://schemas.microsoft.com/office/drawing/2014/main" id="{760CFD0D-453C-44E1-BF49-8802B8BF4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E425FBB-762E-449D-989D-78188BBD7E56}"/>
              </a:ext>
            </a:extLst>
          </p:cNvPr>
          <p:cNvGrpSpPr/>
          <p:nvPr/>
        </p:nvGrpSpPr>
        <p:grpSpPr>
          <a:xfrm>
            <a:off x="9124230" y="2020662"/>
            <a:ext cx="616665" cy="796431"/>
            <a:chOff x="7797061" y="3296104"/>
            <a:chExt cx="347997" cy="396620"/>
          </a:xfrm>
        </p:grpSpPr>
        <p:pic>
          <p:nvPicPr>
            <p:cNvPr id="279" name="Picture 571" descr="fridge2.png">
              <a:extLst>
                <a:ext uri="{FF2B5EF4-FFF2-40B4-BE49-F238E27FC236}">
                  <a16:creationId xmlns:a16="http://schemas.microsoft.com/office/drawing/2014/main" id="{6FBBBA43-FA2C-44AC-9116-20B5A558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0" name="Picture 1115" descr="antenna_stylized">
              <a:extLst>
                <a:ext uri="{FF2B5EF4-FFF2-40B4-BE49-F238E27FC236}">
                  <a16:creationId xmlns:a16="http://schemas.microsoft.com/office/drawing/2014/main" id="{48877139-36A5-4718-BCCD-A555D1DDE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85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EE2AEB07-EAFE-47C6-ACE9-1B429411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1" y="4489161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C52BD614-603F-4F01-98B0-202E5737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61" y="1415329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83095977-1DE2-4400-8217-FC7532682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6124" y="2572616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A14B045E-5F3B-4A98-94A4-0CDB4932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486" y="4158529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3244B9FA-744F-4889-9ECA-779BFAB1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8101" y="4551074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8D4674AF-9AD9-4A22-A6B8-AB0AC231C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8474" y="5549179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97B3CFFD-5A1D-4081-9F57-D3E07DE13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111" y="5452341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9CDFC974-A0DA-4A79-9AA1-8AB3739DE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5399" y="5528541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EF96721B-9C62-47A1-B288-81692ADFEE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8249" y="5595216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9550DBE1-A86B-43FD-908E-8B744C13F3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5961" y="4269654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C5354057-0CFC-4CD8-BE08-63E71AEE09E6}"/>
              </a:ext>
            </a:extLst>
          </p:cNvPr>
          <p:cNvGrpSpPr>
            <a:grpSpLocks/>
          </p:cNvGrpSpPr>
          <p:nvPr/>
        </p:nvGrpSpPr>
        <p:grpSpPr bwMode="auto">
          <a:xfrm>
            <a:off x="6109561" y="4991966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27197E27-E716-4570-9C48-E4DD2930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5F4211FB-FAC5-4432-9CFB-DC2DA077D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CA403E73-5F38-4AEC-B716-9919634B47AD}"/>
              </a:ext>
            </a:extLst>
          </p:cNvPr>
          <p:cNvGrpSpPr>
            <a:grpSpLocks/>
          </p:cNvGrpSpPr>
          <p:nvPr/>
        </p:nvGrpSpPr>
        <p:grpSpPr bwMode="auto">
          <a:xfrm>
            <a:off x="1739174" y="4320454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A4BFFD05-2702-45D6-9FB4-8D9C3C340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FC71B005-9591-4331-AD98-BAFC93C08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AF46C0DE-1889-49E7-9075-D14B9FD4A935}"/>
              </a:ext>
            </a:extLst>
          </p:cNvPr>
          <p:cNvGrpSpPr>
            <a:grpSpLocks/>
          </p:cNvGrpSpPr>
          <p:nvPr/>
        </p:nvGrpSpPr>
        <p:grpSpPr bwMode="auto">
          <a:xfrm>
            <a:off x="5336449" y="5082454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65905458-E506-4AE6-8BD9-A4D45BD57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698C5228-B2EF-4296-AAC2-F919EEE01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B188E805-4FD1-4D34-A76A-7C53A487A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5FDAEC22-D9EB-41D7-BE63-2B8B0FD62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519CB719-0169-463B-BB05-7BE425BED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C42068E7-67B3-42A4-BFC7-AABD5125D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9B71B7A5-8717-4EA4-B597-9287340D8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C12F778D-9EF5-4BE1-8EED-D1C4879FC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0678CD71-A5B9-4FE7-B851-08B653381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F0E03B04-AB11-458A-A7A8-685D3EF1F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1C2925AC-D824-453D-8214-ACC9D43D7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D62AA79E-3463-4656-97B2-4806AA701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E8A6E71A-5F64-4CCC-A188-0D5CF1B16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27748A9D-9E9C-4123-88DE-40B4C3C15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C8167F5D-3778-4089-BE78-0D77F9C29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9A9801B3-84D5-4B77-B6DC-EE61D8697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202CF3E0-8A27-49E5-86AF-5A0C4404E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B23F4ED4-EB1C-4013-9952-CEE2645D0FB9}"/>
              </a:ext>
            </a:extLst>
          </p:cNvPr>
          <p:cNvGrpSpPr>
            <a:grpSpLocks/>
          </p:cNvGrpSpPr>
          <p:nvPr/>
        </p:nvGrpSpPr>
        <p:grpSpPr bwMode="auto">
          <a:xfrm>
            <a:off x="3071086" y="5479329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39BFBE33-A779-47DE-AF0D-110A717CF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D750104D-C612-413E-86DB-D62A00733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FE16FE6F-BED4-4000-A959-B835C3824528}"/>
              </a:ext>
            </a:extLst>
          </p:cNvPr>
          <p:cNvGrpSpPr>
            <a:grpSpLocks/>
          </p:cNvGrpSpPr>
          <p:nvPr/>
        </p:nvGrpSpPr>
        <p:grpSpPr bwMode="auto">
          <a:xfrm>
            <a:off x="3761649" y="5112616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E2813F54-245A-4B10-829A-1815D55DB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DDB5581F-F55E-4331-A782-A8841C264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3EA1867A-AA13-4799-9544-FA2FC24BE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DBF84570-52FD-4D74-BBC3-E0D50183D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3B581C05-36A7-4107-951C-5091FE97A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1906A7B7-AA62-488F-99A8-F1D71F48B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4C906D97-D1BB-450B-81E1-5D3A7DDB4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340BE6B6-B081-4C05-8DDB-4CC0511BD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6D5B813C-EB1C-4F38-AE2A-E9E28B089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4988AC26-6FDE-4371-8498-202309CCB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C7C7B439-9EDA-40F0-87F4-99B0DB701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28B6DA84-92D6-4072-9378-EF898317D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9EE2FB20-DBA7-4EA0-9AE7-FF645A447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2BFAA5A7-307C-4EC1-8EAF-B7694521C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72CBC292-5910-48BE-AD86-E1305AB4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A8564D3A-5A60-4668-89E0-6C3969384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EEFCA825-D517-4708-8A38-4ACBAD610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C537F153-992E-447C-8CD3-4A0593661DF1}"/>
              </a:ext>
            </a:extLst>
          </p:cNvPr>
          <p:cNvGrpSpPr>
            <a:grpSpLocks/>
          </p:cNvGrpSpPr>
          <p:nvPr/>
        </p:nvGrpSpPr>
        <p:grpSpPr bwMode="auto">
          <a:xfrm>
            <a:off x="5449161" y="5915891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DA727500-96FA-4F14-A09C-243103BC2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B5F6623A-6BC9-4D49-9EC7-884D608C3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D1A6344F-7476-4AEE-B585-8E7F1DFD75C2}"/>
              </a:ext>
            </a:extLst>
          </p:cNvPr>
          <p:cNvGrpSpPr>
            <a:grpSpLocks/>
          </p:cNvGrpSpPr>
          <p:nvPr/>
        </p:nvGrpSpPr>
        <p:grpSpPr bwMode="auto">
          <a:xfrm>
            <a:off x="4218849" y="5936529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2ADE5E18-9333-4EF7-B57F-07109FF92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AE37C6CC-997B-42E2-A5F8-2B8C48CD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38896AE4-DA92-4E79-961E-0AD0A4530E61}"/>
              </a:ext>
            </a:extLst>
          </p:cNvPr>
          <p:cNvGrpSpPr>
            <a:grpSpLocks/>
          </p:cNvGrpSpPr>
          <p:nvPr/>
        </p:nvGrpSpPr>
        <p:grpSpPr bwMode="auto">
          <a:xfrm>
            <a:off x="3498124" y="5957166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12DF3CBD-5073-4733-93F8-FCCFE65DF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3AD004F5-AFF0-40F5-A540-51E2F65CE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A4296E1D-7299-4D77-A95A-0C3097FEBB89}"/>
              </a:ext>
            </a:extLst>
          </p:cNvPr>
          <p:cNvGrpSpPr>
            <a:grpSpLocks/>
          </p:cNvGrpSpPr>
          <p:nvPr/>
        </p:nvGrpSpPr>
        <p:grpSpPr bwMode="auto">
          <a:xfrm>
            <a:off x="3396524" y="4798291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961233C7-2CC6-4A14-9EB9-5B1170647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7FD0DBED-BD8F-45FF-AFA7-925C67AB8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4DA4FF96-4443-4DBC-8F3C-8C63A7E68409}"/>
              </a:ext>
            </a:extLst>
          </p:cNvPr>
          <p:cNvGrpSpPr>
            <a:grpSpLocks/>
          </p:cNvGrpSpPr>
          <p:nvPr/>
        </p:nvGrpSpPr>
        <p:grpSpPr bwMode="auto">
          <a:xfrm>
            <a:off x="5957161" y="5458691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4FEDBB12-2AA2-48A5-A278-AB98B2681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14186DF5-D263-4AA5-9335-8E3164E8A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9488830B-402A-4AD9-B09D-96C0BCA58473}"/>
              </a:ext>
            </a:extLst>
          </p:cNvPr>
          <p:cNvGrpSpPr>
            <a:grpSpLocks/>
          </p:cNvGrpSpPr>
          <p:nvPr/>
        </p:nvGrpSpPr>
        <p:grpSpPr bwMode="auto">
          <a:xfrm>
            <a:off x="4655411" y="5315816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4FE64E64-7B9E-4587-8365-8E2EF0601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8D614EB4-8C7A-4CB5-9644-F0E14D12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EE6D4596-8BBB-412A-A1C3-AB02BF0FE9C9}"/>
              </a:ext>
            </a:extLst>
          </p:cNvPr>
          <p:cNvGrpSpPr>
            <a:grpSpLocks/>
          </p:cNvGrpSpPr>
          <p:nvPr/>
        </p:nvGrpSpPr>
        <p:grpSpPr bwMode="auto">
          <a:xfrm>
            <a:off x="1577249" y="4768129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06B34CA7-D4F3-4316-BACF-FF9131B5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A2391CD5-ADDE-4069-91DF-0FBC1F39A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F034C918-903C-4647-9414-B83A6F718B9C}"/>
              </a:ext>
            </a:extLst>
          </p:cNvPr>
          <p:cNvGrpSpPr>
            <a:grpSpLocks/>
          </p:cNvGrpSpPr>
          <p:nvPr/>
        </p:nvGrpSpPr>
        <p:grpSpPr bwMode="auto">
          <a:xfrm>
            <a:off x="1283561" y="4433166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5B8BEDFA-FEAB-48E8-8077-3D3DB3F7F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271F9E28-1A44-4EA1-9501-14CA5B53D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15C439C7-A533-4FB5-A2EE-8C1C22ADFCAF}"/>
              </a:ext>
            </a:extLst>
          </p:cNvPr>
          <p:cNvGrpSpPr>
            <a:grpSpLocks/>
          </p:cNvGrpSpPr>
          <p:nvPr/>
        </p:nvGrpSpPr>
        <p:grpSpPr bwMode="auto">
          <a:xfrm>
            <a:off x="1242286" y="2096366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65B71A35-6198-4CDC-B1EE-C6FFA9387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E7D9E50E-9CD4-4066-BB93-AB65BC211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EC4D705C-5F46-4B36-9612-A83A818DE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F7C75AA9-C506-4D1A-B09C-D10755A15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247E0F77-02D5-4BA2-AC28-3A4612FB6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008A81C6-69AE-4D11-B047-01C240834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B622FFF2-2DD0-4A99-AD61-7AD455D5F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CD14C3C2-7740-4B05-96C9-CF10683E4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15C93304-30AB-4924-ABB3-82E707CB9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73F98DD5-7B5A-49D1-A644-C2A8678B7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F9545B65-8D89-4978-809E-FFB10374F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CD2B2BF1-B61F-4B31-89BE-B3E90244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EA9BDFF1-9172-4351-BBA8-A219FC8D5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F0DA38B4-B65D-485E-9D5A-81E09799A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AA27C707-4743-4967-AF77-8D08B564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E8EFC9A4-6044-4AC6-B794-369B1DA4C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D99A3440-2F6E-483E-8E0B-8149676CA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6D2F5C07-D899-4A9D-87F6-BDB44047175A}"/>
              </a:ext>
            </a:extLst>
          </p:cNvPr>
          <p:cNvGrpSpPr>
            <a:grpSpLocks/>
          </p:cNvGrpSpPr>
          <p:nvPr/>
        </p:nvGrpSpPr>
        <p:grpSpPr bwMode="auto">
          <a:xfrm>
            <a:off x="1780449" y="2228129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2F5D3FE7-A21E-4382-A860-F9E94D411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9917CAD3-1E45-4B56-9DE2-48BADF122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AD05FCAB-AC57-4855-AF79-1FE313DF4398}"/>
              </a:ext>
            </a:extLst>
          </p:cNvPr>
          <p:cNvGrpSpPr>
            <a:grpSpLocks/>
          </p:cNvGrpSpPr>
          <p:nvPr/>
        </p:nvGrpSpPr>
        <p:grpSpPr bwMode="auto">
          <a:xfrm>
            <a:off x="1672499" y="3026641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EA055A0F-CD0A-4E63-A6FC-E98F70BA4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46B0C1A2-8A77-4AED-A1D3-B26AE472F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1E03A50A-2A6E-4FC6-B62C-1DD33503A744}"/>
              </a:ext>
            </a:extLst>
          </p:cNvPr>
          <p:cNvGrpSpPr>
            <a:grpSpLocks/>
          </p:cNvGrpSpPr>
          <p:nvPr/>
        </p:nvGrpSpPr>
        <p:grpSpPr bwMode="auto">
          <a:xfrm>
            <a:off x="1150211" y="3112366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7E703354-D6C5-45DE-BC95-0BD610270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16F3EFB3-A458-45DB-A3FB-4CBDD46FA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E60B2844-9D51-440D-B076-08F82977FFAF}"/>
              </a:ext>
            </a:extLst>
          </p:cNvPr>
          <p:cNvGrpSpPr>
            <a:grpSpLocks/>
          </p:cNvGrpSpPr>
          <p:nvPr/>
        </p:nvGrpSpPr>
        <p:grpSpPr bwMode="auto">
          <a:xfrm>
            <a:off x="856524" y="2775816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075B528E-ECE2-4D60-ADEA-9DD53844A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9C7EA318-8231-46DB-BCF2-1276DE7FA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32D9A7E7-0644-4726-8746-065A560E60AD}"/>
              </a:ext>
            </a:extLst>
          </p:cNvPr>
          <p:cNvGrpSpPr>
            <a:grpSpLocks/>
          </p:cNvGrpSpPr>
          <p:nvPr/>
        </p:nvGrpSpPr>
        <p:grpSpPr bwMode="auto">
          <a:xfrm>
            <a:off x="1232761" y="1526454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DB286150-F005-42C9-83C6-3BEAB7482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B1288326-1D20-4B91-916A-DEBBC60D7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F6F38216-AB99-4030-8A08-ED37804AFFE1}"/>
              </a:ext>
            </a:extLst>
          </p:cNvPr>
          <p:cNvGrpSpPr>
            <a:grpSpLocks/>
          </p:cNvGrpSpPr>
          <p:nvPr/>
        </p:nvGrpSpPr>
        <p:grpSpPr bwMode="auto">
          <a:xfrm>
            <a:off x="429486" y="2655166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A10412D4-DF85-4895-A629-4423539B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73C376BD-C390-4BAF-ACA4-BAC40C23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36B5EA31-31E5-460D-97EB-5F36CDA98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4761" y="4229966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6E3AE42D-0CEA-4968-A0ED-10C299C1C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64586" y="3761654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91FAF0E2-A193-4182-B877-6CCE04CC47D1}"/>
              </a:ext>
            </a:extLst>
          </p:cNvPr>
          <p:cNvGrpSpPr>
            <a:grpSpLocks/>
          </p:cNvGrpSpPr>
          <p:nvPr/>
        </p:nvGrpSpPr>
        <p:grpSpPr bwMode="auto">
          <a:xfrm>
            <a:off x="2705961" y="2682154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245C22CC-84C0-47D2-9C05-BBFD4F64E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59CA8A5A-C3C5-490F-A70C-CF073B75D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64">
            <a:extLst>
              <a:ext uri="{FF2B5EF4-FFF2-40B4-BE49-F238E27FC236}">
                <a16:creationId xmlns:a16="http://schemas.microsoft.com/office/drawing/2014/main" id="{CAD8457D-7F64-4651-8D10-059E2849A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886" y="1746322"/>
            <a:ext cx="5486399" cy="2188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8" name="Rectangle 65">
            <a:extLst>
              <a:ext uri="{FF2B5EF4-FFF2-40B4-BE49-F238E27FC236}">
                <a16:creationId xmlns:a16="http://schemas.microsoft.com/office/drawing/2014/main" id="{3DA1001D-3C4B-4FC4-9366-E8BD7BEBF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74" y="1610591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9" name="Rectangle 66">
            <a:extLst>
              <a:ext uri="{FF2B5EF4-FFF2-40B4-BE49-F238E27FC236}">
                <a16:creationId xmlns:a16="http://schemas.microsoft.com/office/drawing/2014/main" id="{7D3D8DB3-5F75-4709-A959-2FACDB43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986" y="1537566"/>
            <a:ext cx="5397500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cs typeface="+mn-cs"/>
              </a:rPr>
              <a:t>e.g., </a:t>
            </a:r>
            <a:r>
              <a:rPr lang="en-US" sz="2400" b="1" dirty="0">
                <a:cs typeface="+mn-cs"/>
              </a:rPr>
              <a:t>cell towers</a:t>
            </a:r>
            <a:r>
              <a:rPr lang="en-US" sz="2400" dirty="0">
                <a:cs typeface="+mn-cs"/>
              </a:rPr>
              <a:t>, </a:t>
            </a:r>
            <a:r>
              <a:rPr lang="en-US" sz="2400" b="1" dirty="0">
                <a:cs typeface="+mn-cs"/>
              </a:rPr>
              <a:t>802.11 access points </a:t>
            </a:r>
          </a:p>
        </p:txBody>
      </p:sp>
      <p:sp>
        <p:nvSpPr>
          <p:cNvPr id="270" name="Line 75">
            <a:extLst>
              <a:ext uri="{FF2B5EF4-FFF2-40B4-BE49-F238E27FC236}">
                <a16:creationId xmlns:a16="http://schemas.microsoft.com/office/drawing/2014/main" id="{369C08F5-219A-48FC-8E21-9B83EED656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8385" y="3918815"/>
            <a:ext cx="1770063" cy="15525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1" name="Rectangle 65">
            <a:extLst>
              <a:ext uri="{FF2B5EF4-FFF2-40B4-BE49-F238E27FC236}">
                <a16:creationId xmlns:a16="http://schemas.microsoft.com/office/drawing/2014/main" id="{7C00CEB7-E1CE-41DA-A7DC-25D8C2E29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486" y="1712191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72" name="Group 190">
            <a:extLst>
              <a:ext uri="{FF2B5EF4-FFF2-40B4-BE49-F238E27FC236}">
                <a16:creationId xmlns:a16="http://schemas.microsoft.com/office/drawing/2014/main" id="{24A7BD6E-8B31-4CC3-8EB0-5246818380FB}"/>
              </a:ext>
            </a:extLst>
          </p:cNvPr>
          <p:cNvGrpSpPr>
            <a:grpSpLocks/>
          </p:cNvGrpSpPr>
          <p:nvPr/>
        </p:nvGrpSpPr>
        <p:grpSpPr bwMode="auto">
          <a:xfrm>
            <a:off x="9898201" y="1394549"/>
            <a:ext cx="458788" cy="620712"/>
            <a:chOff x="5955030" y="3031808"/>
            <a:chExt cx="914400" cy="1398587"/>
          </a:xfrm>
        </p:grpSpPr>
        <p:grpSp>
          <p:nvGrpSpPr>
            <p:cNvPr id="273" name="Group 398">
              <a:extLst>
                <a:ext uri="{FF2B5EF4-FFF2-40B4-BE49-F238E27FC236}">
                  <a16:creationId xmlns:a16="http://schemas.microsoft.com/office/drawing/2014/main" id="{3C2310FA-F55D-49FD-8785-A5784CAD3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75" name="Line 270">
                <a:extLst>
                  <a:ext uri="{FF2B5EF4-FFF2-40B4-BE49-F238E27FC236}">
                    <a16:creationId xmlns:a16="http://schemas.microsoft.com/office/drawing/2014/main" id="{C392D451-FFA0-4DED-AA51-6B0CC5AB3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71">
                <a:extLst>
                  <a:ext uri="{FF2B5EF4-FFF2-40B4-BE49-F238E27FC236}">
                    <a16:creationId xmlns:a16="http://schemas.microsoft.com/office/drawing/2014/main" id="{03E6741B-D188-4581-87D6-D4BCD77A7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72">
                <a:extLst>
                  <a:ext uri="{FF2B5EF4-FFF2-40B4-BE49-F238E27FC236}">
                    <a16:creationId xmlns:a16="http://schemas.microsoft.com/office/drawing/2014/main" id="{2DD2AB04-C828-4F8A-95B1-C4600AD13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73">
                <a:extLst>
                  <a:ext uri="{FF2B5EF4-FFF2-40B4-BE49-F238E27FC236}">
                    <a16:creationId xmlns:a16="http://schemas.microsoft.com/office/drawing/2014/main" id="{9788932F-ED3B-4CD2-BB43-1968ABB6D8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74">
                <a:extLst>
                  <a:ext uri="{FF2B5EF4-FFF2-40B4-BE49-F238E27FC236}">
                    <a16:creationId xmlns:a16="http://schemas.microsoft.com/office/drawing/2014/main" id="{ACAE8080-556B-48C5-B6FB-EF2610907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75">
                <a:extLst>
                  <a:ext uri="{FF2B5EF4-FFF2-40B4-BE49-F238E27FC236}">
                    <a16:creationId xmlns:a16="http://schemas.microsoft.com/office/drawing/2014/main" id="{1A7BA8BB-488A-424D-9CAE-508A46A0B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B424E010-50B8-4C0E-B03B-13F6E18EB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94BDC49E-5A86-41A6-86F2-837FF7917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3" name="Line 278">
                <a:extLst>
                  <a:ext uri="{FF2B5EF4-FFF2-40B4-BE49-F238E27FC236}">
                    <a16:creationId xmlns:a16="http://schemas.microsoft.com/office/drawing/2014/main" id="{46801099-1475-47EC-B92A-CCBF3ACDC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A294D71C-D354-48AF-88CA-61905A959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65072689-A238-47FB-9F03-98B0BD34F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6" name="Line 281">
                <a:extLst>
                  <a:ext uri="{FF2B5EF4-FFF2-40B4-BE49-F238E27FC236}">
                    <a16:creationId xmlns:a16="http://schemas.microsoft.com/office/drawing/2014/main" id="{17ED233B-02DD-43BF-8443-F5A716D21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457742BD-05D1-41BF-A85C-5626E7787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6D5EE09D-55D5-4A6A-A7E8-F7DD80131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9" name="Line 284">
                <a:extLst>
                  <a:ext uri="{FF2B5EF4-FFF2-40B4-BE49-F238E27FC236}">
                    <a16:creationId xmlns:a16="http://schemas.microsoft.com/office/drawing/2014/main" id="{6916E018-8A8C-42F2-9AD2-BA00BC6C1F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74" name="Picture 399" descr="cell_tower_radiation copy">
              <a:extLst>
                <a:ext uri="{FF2B5EF4-FFF2-40B4-BE49-F238E27FC236}">
                  <a16:creationId xmlns:a16="http://schemas.microsoft.com/office/drawing/2014/main" id="{30ECDA17-4686-442A-98AD-031EF243C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0" name="Group 361">
            <a:extLst>
              <a:ext uri="{FF2B5EF4-FFF2-40B4-BE49-F238E27FC236}">
                <a16:creationId xmlns:a16="http://schemas.microsoft.com/office/drawing/2014/main" id="{DC3203CB-65C2-4E71-8B2B-9C46B020E1F0}"/>
              </a:ext>
            </a:extLst>
          </p:cNvPr>
          <p:cNvGrpSpPr>
            <a:grpSpLocks/>
          </p:cNvGrpSpPr>
          <p:nvPr/>
        </p:nvGrpSpPr>
        <p:grpSpPr bwMode="auto">
          <a:xfrm>
            <a:off x="9316311" y="1480416"/>
            <a:ext cx="590550" cy="501650"/>
            <a:chOff x="2967" y="478"/>
            <a:chExt cx="788" cy="625"/>
          </a:xfrm>
        </p:grpSpPr>
        <p:pic>
          <p:nvPicPr>
            <p:cNvPr id="291" name="Picture 358" descr="access_point_stylized_small">
              <a:extLst>
                <a:ext uri="{FF2B5EF4-FFF2-40B4-BE49-F238E27FC236}">
                  <a16:creationId xmlns:a16="http://schemas.microsoft.com/office/drawing/2014/main" id="{9592C6B7-7B37-4AE5-A2D5-2523DD60E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360" descr="antenna_radiation_stylized">
              <a:extLst>
                <a:ext uri="{FF2B5EF4-FFF2-40B4-BE49-F238E27FC236}">
                  <a16:creationId xmlns:a16="http://schemas.microsoft.com/office/drawing/2014/main" id="{58387D76-EF28-4918-A669-AEF510727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3" name="Line 75">
            <a:extLst>
              <a:ext uri="{FF2B5EF4-FFF2-40B4-BE49-F238E27FC236}">
                <a16:creationId xmlns:a16="http://schemas.microsoft.com/office/drawing/2014/main" id="{CE395EDE-A6FC-45E4-BEB6-A5ED6F6308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16984" y="3934691"/>
            <a:ext cx="5334001" cy="685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8598E718-8801-4189-9AB0-416298543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00" y="454457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FE1F61F4-C362-413F-ACEE-EB7145E71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00" y="145689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E8BF7D7A-8E18-43E2-9367-CB1F48173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4563" y="2614179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FCE263B0-6347-45AF-B41C-73D2D74C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925" y="420009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FE69B5FC-FE77-4848-A836-106DF5A6B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250" y="460649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D6866D10-93C4-4A88-A000-18FF11132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6913" y="559074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58D3D88A-150B-4045-9075-10F587BC4F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9550" y="549390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9F66E785-DE47-4A0C-978A-056BDEDA4A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838" y="557010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20120C1C-0D7D-4459-BCE9-C4050800E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88" y="56367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851B820D-31B8-4937-8218-7D6A9E582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4400" y="4311217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6D11E51C-F7C5-46E2-800C-1CE4C62A639C}"/>
              </a:ext>
            </a:extLst>
          </p:cNvPr>
          <p:cNvGrpSpPr>
            <a:grpSpLocks/>
          </p:cNvGrpSpPr>
          <p:nvPr/>
        </p:nvGrpSpPr>
        <p:grpSpPr bwMode="auto">
          <a:xfrm>
            <a:off x="6068000" y="5033529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8B893B35-9BEF-40B0-A013-192D5F58C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F76A9FB4-ACEC-429E-BB1D-5AB3E57E8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E546F5A1-B229-4BAC-AA6E-41796247ACAE}"/>
              </a:ext>
            </a:extLst>
          </p:cNvPr>
          <p:cNvGrpSpPr>
            <a:grpSpLocks/>
          </p:cNvGrpSpPr>
          <p:nvPr/>
        </p:nvGrpSpPr>
        <p:grpSpPr bwMode="auto">
          <a:xfrm>
            <a:off x="1697613" y="4362017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A4A4A10A-EECE-458D-9D6B-95D79E878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7C9908ED-CE6C-482E-895F-1A220B297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02213EEA-9D77-46C1-B591-95ADE23D5CB1}"/>
              </a:ext>
            </a:extLst>
          </p:cNvPr>
          <p:cNvGrpSpPr>
            <a:grpSpLocks/>
          </p:cNvGrpSpPr>
          <p:nvPr/>
        </p:nvGrpSpPr>
        <p:grpSpPr bwMode="auto">
          <a:xfrm>
            <a:off x="5294888" y="5124017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0CF0B7AC-4B77-4127-AD51-CF0B1ED0E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8CA4E4D2-A74A-4B0D-9BE7-280005CED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4579D404-E7F1-4838-9DE6-42EB9232B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75914191-D6AC-4B5E-AD84-24846E86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03A3CF0D-2697-4EA1-9E2B-AAC09BC90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E0738BD7-FC47-46FA-BBA5-48291C417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DDE19509-5A89-4DFB-B15E-9E08FF542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BCDD24E4-1F78-44EE-AE43-142D7178D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05EF6CD7-3C0F-4646-92F5-09CFCFA70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E28BC147-C12C-47ED-AABD-8A55EC41D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E01F930A-9942-471F-9106-D2620CEC0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086DC59E-3C1E-4342-980A-D89DD0C8B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3713AB42-D458-4C10-918A-3E9884C9B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4C3933C6-988A-45B3-B969-1E1365D40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E9946DA5-2BFD-42DC-AB00-9B8419ED4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B7CCDC44-E1C4-40C8-AD48-5E7334CCA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E2A4C145-3AF7-40BC-97BB-5DA6F242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A252A42B-51A6-4CC6-B7E9-E9D3ABBAFF63}"/>
              </a:ext>
            </a:extLst>
          </p:cNvPr>
          <p:cNvGrpSpPr>
            <a:grpSpLocks/>
          </p:cNvGrpSpPr>
          <p:nvPr/>
        </p:nvGrpSpPr>
        <p:grpSpPr bwMode="auto">
          <a:xfrm>
            <a:off x="3029525" y="5520892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00532DA8-D1EA-412A-9243-9F1F05879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EFD065BE-1720-4396-8DCA-0419796EB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75DD2A63-BF48-484B-BE04-BAD4D308705D}"/>
              </a:ext>
            </a:extLst>
          </p:cNvPr>
          <p:cNvGrpSpPr>
            <a:grpSpLocks/>
          </p:cNvGrpSpPr>
          <p:nvPr/>
        </p:nvGrpSpPr>
        <p:grpSpPr bwMode="auto">
          <a:xfrm>
            <a:off x="3720088" y="5154179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5E2F4974-193C-49F4-B3A4-1C170E3087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DB0B7C02-1119-4352-A389-8BE844BB8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9A2C1AE1-3057-47C4-A186-1B08655C8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C9924A8D-0A35-4FDF-BB75-077030F2A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D3EAEDDC-6E1B-4FCD-9133-40061055E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A1732BE6-F633-4B2F-B5E9-F49A66491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433AA16A-D213-42BC-81E2-292AFCFE6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A07F584D-0B1F-472A-8E7B-BAC0934E0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CA7CD505-B36F-4D5C-9A5C-AF487ADE6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14E1E523-4F2D-42AF-8947-B4D5D378A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E4086A9E-B9FA-4FFE-BEDC-7B8562AF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55C914B9-055B-4E3A-A399-E67F2DFD3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EEE5F0EA-13C3-4AD4-9811-B1BB83A24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9F392339-F1A1-487F-A56D-AB7578A5C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B082CB2C-5E6E-471B-AE94-35BD8AB6C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572746B7-263A-4167-905C-34AC6FD07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68D400C4-48FD-4383-A17C-87AE72C99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8FEF0086-AB03-4C07-BF4F-1826C9C4EA61}"/>
              </a:ext>
            </a:extLst>
          </p:cNvPr>
          <p:cNvGrpSpPr>
            <a:grpSpLocks/>
          </p:cNvGrpSpPr>
          <p:nvPr/>
        </p:nvGrpSpPr>
        <p:grpSpPr bwMode="auto">
          <a:xfrm>
            <a:off x="5407600" y="5957454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E7150AD8-0645-4FCA-947C-78992A263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7516477F-DFD0-40B9-AF2E-DDE6FBBE2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44A7B5F5-232C-4CE5-9CBF-47D4653012CA}"/>
              </a:ext>
            </a:extLst>
          </p:cNvPr>
          <p:cNvGrpSpPr>
            <a:grpSpLocks/>
          </p:cNvGrpSpPr>
          <p:nvPr/>
        </p:nvGrpSpPr>
        <p:grpSpPr bwMode="auto">
          <a:xfrm>
            <a:off x="4177288" y="5978092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D0C1DB1A-C896-4331-B202-DE5AC576E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44BD961C-2945-46F5-937F-A75F98A88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BBE7D49C-D5B2-453A-8BEE-BBC050E91D46}"/>
              </a:ext>
            </a:extLst>
          </p:cNvPr>
          <p:cNvGrpSpPr>
            <a:grpSpLocks/>
          </p:cNvGrpSpPr>
          <p:nvPr/>
        </p:nvGrpSpPr>
        <p:grpSpPr bwMode="auto">
          <a:xfrm>
            <a:off x="3456563" y="5998729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D395E913-B2D2-491A-A239-C3F0E351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6A1D7546-929A-4848-B506-808FFE4E9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808EE18D-8425-4903-BA2C-64688830B702}"/>
              </a:ext>
            </a:extLst>
          </p:cNvPr>
          <p:cNvGrpSpPr>
            <a:grpSpLocks/>
          </p:cNvGrpSpPr>
          <p:nvPr/>
        </p:nvGrpSpPr>
        <p:grpSpPr bwMode="auto">
          <a:xfrm>
            <a:off x="3354963" y="4839854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4B89E567-DF92-463D-A71F-CF215766C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B9059062-AEFD-4C87-BC40-38A0C956F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47A0DAC9-6FC8-4125-B444-7BC642562764}"/>
              </a:ext>
            </a:extLst>
          </p:cNvPr>
          <p:cNvGrpSpPr>
            <a:grpSpLocks/>
          </p:cNvGrpSpPr>
          <p:nvPr/>
        </p:nvGrpSpPr>
        <p:grpSpPr bwMode="auto">
          <a:xfrm>
            <a:off x="5915600" y="5500254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1110878E-F6C5-4072-BB58-390322633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CD0BC45B-7AF6-45AD-A62C-D8231BC16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09E13067-2529-416C-9F98-67A0DD4F3D88}"/>
              </a:ext>
            </a:extLst>
          </p:cNvPr>
          <p:cNvGrpSpPr>
            <a:grpSpLocks/>
          </p:cNvGrpSpPr>
          <p:nvPr/>
        </p:nvGrpSpPr>
        <p:grpSpPr bwMode="auto">
          <a:xfrm>
            <a:off x="4613850" y="5357379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D3D1F3FC-9F42-478C-8833-FCE602095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76CAB56E-8AB7-4342-87C2-0C3DFB79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D3DDD2AA-10CF-43BB-8625-3AE0A4EB4F50}"/>
              </a:ext>
            </a:extLst>
          </p:cNvPr>
          <p:cNvGrpSpPr>
            <a:grpSpLocks/>
          </p:cNvGrpSpPr>
          <p:nvPr/>
        </p:nvGrpSpPr>
        <p:grpSpPr bwMode="auto">
          <a:xfrm>
            <a:off x="1535688" y="4809692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6D7C5C42-E785-4054-8A8D-114108E9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94A07913-B3AF-43CC-B5EC-0B82E6E02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D06FDC3B-A763-4350-9ECF-E54C69006E9C}"/>
              </a:ext>
            </a:extLst>
          </p:cNvPr>
          <p:cNvGrpSpPr>
            <a:grpSpLocks/>
          </p:cNvGrpSpPr>
          <p:nvPr/>
        </p:nvGrpSpPr>
        <p:grpSpPr bwMode="auto">
          <a:xfrm>
            <a:off x="1242000" y="4474729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EEA314CD-D584-49A2-B2C3-3A87E3FFF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AB5C31E4-E8F2-498D-A66D-D9838BF89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FF315078-2F4E-42B7-AB96-E69020502F8C}"/>
              </a:ext>
            </a:extLst>
          </p:cNvPr>
          <p:cNvGrpSpPr>
            <a:grpSpLocks/>
          </p:cNvGrpSpPr>
          <p:nvPr/>
        </p:nvGrpSpPr>
        <p:grpSpPr bwMode="auto">
          <a:xfrm>
            <a:off x="1200725" y="2137929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B1DD8208-B9A5-46E5-9549-3607770B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34A30417-6E89-4541-B8A2-BC7C9A908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CA0087A1-BE17-4F73-9C49-5BE7C8E8D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A72D81DB-494A-49B9-9A94-C33B7E7C8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E2A5710E-6CA8-4AB2-8ED1-CFB039EBF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0969EE7F-4CFF-485E-8FF9-A7949A7C6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47C33E8E-1D56-4DEF-9B9B-D6F79CD99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6683BB5F-C12E-4DB3-B48B-5D498460D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949D30E2-3736-4FC3-966B-3B817713B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9DD74F6C-0757-4051-8C2D-82A0E092D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97BB4FFD-1F29-4FFA-9E25-0F911AB2E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F3BBB8C6-9B41-4553-98FF-A25C0E85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761D5C3E-8110-4C1F-8B2C-84D75FFD3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5BEB1654-22A1-4C75-8B39-0976AAEE17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590E84DE-6EB1-4933-923A-F113F473A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6EE175A9-F2AE-4BD1-BC37-71967B7D41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FA928EA1-05FF-4587-9143-CAB2C3319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4CA4810F-C04A-47BB-8169-D7D6116627D5}"/>
              </a:ext>
            </a:extLst>
          </p:cNvPr>
          <p:cNvGrpSpPr>
            <a:grpSpLocks/>
          </p:cNvGrpSpPr>
          <p:nvPr/>
        </p:nvGrpSpPr>
        <p:grpSpPr bwMode="auto">
          <a:xfrm>
            <a:off x="1738888" y="2269692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3E36F063-3E33-4642-824D-136DAC4C6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415C9E99-A446-4ED4-B481-3983FC747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09987C56-9E3E-471B-A12F-3FF2BD6AD321}"/>
              </a:ext>
            </a:extLst>
          </p:cNvPr>
          <p:cNvGrpSpPr>
            <a:grpSpLocks/>
          </p:cNvGrpSpPr>
          <p:nvPr/>
        </p:nvGrpSpPr>
        <p:grpSpPr bwMode="auto">
          <a:xfrm>
            <a:off x="1630938" y="3068204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4A00AF03-0E8F-4865-BB41-9DEA2A6FE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D87D4F30-978A-4404-B814-2787C60EB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0C6B3B55-C3B6-4ED9-95CA-183F48058824}"/>
              </a:ext>
            </a:extLst>
          </p:cNvPr>
          <p:cNvGrpSpPr>
            <a:grpSpLocks/>
          </p:cNvGrpSpPr>
          <p:nvPr/>
        </p:nvGrpSpPr>
        <p:grpSpPr bwMode="auto">
          <a:xfrm>
            <a:off x="1108650" y="3153929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C5CFA5DE-97ED-4CBC-AAFE-2604E6752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6187122C-01E3-44E4-9A42-C39E0E7AE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20D25260-65B6-43D7-ABF7-1EF49273C0BC}"/>
              </a:ext>
            </a:extLst>
          </p:cNvPr>
          <p:cNvGrpSpPr>
            <a:grpSpLocks/>
          </p:cNvGrpSpPr>
          <p:nvPr/>
        </p:nvGrpSpPr>
        <p:grpSpPr bwMode="auto">
          <a:xfrm>
            <a:off x="814963" y="2817379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D5B8727B-C060-418B-BDED-1C8D6CC1D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6233B9C6-C842-47BA-9C7A-B29123D03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617A3AC2-3EED-4B1B-9BF9-F12DFE87A918}"/>
              </a:ext>
            </a:extLst>
          </p:cNvPr>
          <p:cNvGrpSpPr>
            <a:grpSpLocks/>
          </p:cNvGrpSpPr>
          <p:nvPr/>
        </p:nvGrpSpPr>
        <p:grpSpPr bwMode="auto">
          <a:xfrm>
            <a:off x="1191200" y="1568017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74EDE791-8815-40DB-B2FB-3EE30C2A6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1BB33EE1-631D-410B-941F-5534EC49D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934464E8-78A5-4D58-8F90-887234048462}"/>
              </a:ext>
            </a:extLst>
          </p:cNvPr>
          <p:cNvGrpSpPr>
            <a:grpSpLocks/>
          </p:cNvGrpSpPr>
          <p:nvPr/>
        </p:nvGrpSpPr>
        <p:grpSpPr bwMode="auto">
          <a:xfrm>
            <a:off x="387925" y="2696729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784CFB3A-B42E-4082-9806-11F54391E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D4C3533C-2946-4C20-9100-1D5A06464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A56315D1-D497-48A3-92A5-CA940FEFD1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3200" y="4271529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AE5A0144-D8B3-48B7-BB34-385A92EB09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3025" y="3803217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60B3F3BC-36A4-471B-A944-A74DD4C339DB}"/>
              </a:ext>
            </a:extLst>
          </p:cNvPr>
          <p:cNvGrpSpPr>
            <a:grpSpLocks/>
          </p:cNvGrpSpPr>
          <p:nvPr/>
        </p:nvGrpSpPr>
        <p:grpSpPr bwMode="auto">
          <a:xfrm>
            <a:off x="2664400" y="2723717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6FC06BF9-9087-48FB-B208-829973B0D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378BAA26-75F2-4619-B440-624636593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64">
            <a:extLst>
              <a:ext uri="{FF2B5EF4-FFF2-40B4-BE49-F238E27FC236}">
                <a16:creationId xmlns:a16="http://schemas.microsoft.com/office/drawing/2014/main" id="{6E7F13C0-B13A-4E93-A068-E5DF88C8F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325" y="1495785"/>
            <a:ext cx="5740400" cy="2569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8" name="Rectangle 65">
            <a:extLst>
              <a:ext uri="{FF2B5EF4-FFF2-40B4-BE49-F238E27FC236}">
                <a16:creationId xmlns:a16="http://schemas.microsoft.com/office/drawing/2014/main" id="{6B6C7FA6-4791-415E-84B4-499F2791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613" y="1360054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9" name="Line 75">
            <a:extLst>
              <a:ext uri="{FF2B5EF4-FFF2-40B4-BE49-F238E27FC236}">
                <a16:creationId xmlns:a16="http://schemas.microsoft.com/office/drawing/2014/main" id="{6D21AEDA-8845-4436-8C6D-6FE44B8DDD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4624" y="4077854"/>
            <a:ext cx="533401" cy="109220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0" name="Rectangle 65">
            <a:extLst>
              <a:ext uri="{FF2B5EF4-FFF2-40B4-BE49-F238E27FC236}">
                <a16:creationId xmlns:a16="http://schemas.microsoft.com/office/drawing/2014/main" id="{058A427E-394A-4E3A-BDD6-AAADCAC57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0925" y="1461654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1" name="Line 75">
            <a:extLst>
              <a:ext uri="{FF2B5EF4-FFF2-40B4-BE49-F238E27FC236}">
                <a16:creationId xmlns:a16="http://schemas.microsoft.com/office/drawing/2014/main" id="{ADE7B071-6BCB-4A56-8111-93DAE9DA1E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198" y="4065014"/>
            <a:ext cx="90435" cy="14469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72" name="Group 137">
            <a:extLst>
              <a:ext uri="{FF2B5EF4-FFF2-40B4-BE49-F238E27FC236}">
                <a16:creationId xmlns:a16="http://schemas.microsoft.com/office/drawing/2014/main" id="{E3C21B15-FFA9-4A53-BE34-5396C2108BE3}"/>
              </a:ext>
            </a:extLst>
          </p:cNvPr>
          <p:cNvGrpSpPr>
            <a:grpSpLocks/>
          </p:cNvGrpSpPr>
          <p:nvPr/>
        </p:nvGrpSpPr>
        <p:grpSpPr bwMode="auto">
          <a:xfrm>
            <a:off x="9366825" y="1118754"/>
            <a:ext cx="955675" cy="508000"/>
            <a:chOff x="4750" y="264"/>
            <a:chExt cx="455" cy="191"/>
          </a:xfrm>
        </p:grpSpPr>
        <p:sp>
          <p:nvSpPr>
            <p:cNvPr id="273" name="Freeform 89">
              <a:extLst>
                <a:ext uri="{FF2B5EF4-FFF2-40B4-BE49-F238E27FC236}">
                  <a16:creationId xmlns:a16="http://schemas.microsoft.com/office/drawing/2014/main" id="{65F704E0-3DC1-4C51-962C-5E35EA0E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4" name="Freeform 90">
              <a:extLst>
                <a:ext uri="{FF2B5EF4-FFF2-40B4-BE49-F238E27FC236}">
                  <a16:creationId xmlns:a16="http://schemas.microsoft.com/office/drawing/2014/main" id="{4EE1CC23-1605-4CE0-91F7-DBC4DF6AB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47C8BF85-7BA9-4D39-91DD-B4A089E2C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C7B56D1A-AD9E-4209-A603-FF1A1A5B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05D31A18-CEF4-47BD-A30D-27840079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915D7F42-C306-4267-BD70-E37A9A315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9" name="Freeform 99">
              <a:extLst>
                <a:ext uri="{FF2B5EF4-FFF2-40B4-BE49-F238E27FC236}">
                  <a16:creationId xmlns:a16="http://schemas.microsoft.com/office/drawing/2014/main" id="{AF3AAB3E-A314-4BFF-99F4-4A8EE5DD3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0" name="Freeform 100">
              <a:extLst>
                <a:ext uri="{FF2B5EF4-FFF2-40B4-BE49-F238E27FC236}">
                  <a16:creationId xmlns:a16="http://schemas.microsoft.com/office/drawing/2014/main" id="{8F6799A3-B566-44EF-AEAA-1CA4AB3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Freeform 101">
              <a:extLst>
                <a:ext uri="{FF2B5EF4-FFF2-40B4-BE49-F238E27FC236}">
                  <a16:creationId xmlns:a16="http://schemas.microsoft.com/office/drawing/2014/main" id="{1481D844-FD7B-4179-A8B9-190B1804A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2" name="Freeform 130">
              <a:extLst>
                <a:ext uri="{FF2B5EF4-FFF2-40B4-BE49-F238E27FC236}">
                  <a16:creationId xmlns:a16="http://schemas.microsoft.com/office/drawing/2014/main" id="{970CA24C-8B58-4E69-B588-F4792D69E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3" name="Freeform 131">
              <a:extLst>
                <a:ext uri="{FF2B5EF4-FFF2-40B4-BE49-F238E27FC236}">
                  <a16:creationId xmlns:a16="http://schemas.microsoft.com/office/drawing/2014/main" id="{1A8E2830-2673-4DBC-86AB-AD1AB65F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Freeform 132">
              <a:extLst>
                <a:ext uri="{FF2B5EF4-FFF2-40B4-BE49-F238E27FC236}">
                  <a16:creationId xmlns:a16="http://schemas.microsoft.com/office/drawing/2014/main" id="{430C7FFE-BCCD-437C-9499-BD30828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5" name="Freeform 133">
              <a:extLst>
                <a:ext uri="{FF2B5EF4-FFF2-40B4-BE49-F238E27FC236}">
                  <a16:creationId xmlns:a16="http://schemas.microsoft.com/office/drawing/2014/main" id="{E810249D-B6E3-4CC1-A76D-EDA135F02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34">
              <a:extLst>
                <a:ext uri="{FF2B5EF4-FFF2-40B4-BE49-F238E27FC236}">
                  <a16:creationId xmlns:a16="http://schemas.microsoft.com/office/drawing/2014/main" id="{F9AE19D4-A0E7-43D3-B774-1539680AC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35">
              <a:extLst>
                <a:ext uri="{FF2B5EF4-FFF2-40B4-BE49-F238E27FC236}">
                  <a16:creationId xmlns:a16="http://schemas.microsoft.com/office/drawing/2014/main" id="{D1C2194F-67B9-408C-8EB0-53E93EE35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8" name="Rectangle 66">
            <a:extLst>
              <a:ext uri="{FF2B5EF4-FFF2-40B4-BE49-F238E27FC236}">
                <a16:creationId xmlns:a16="http://schemas.microsoft.com/office/drawing/2014/main" id="{E68269FF-1CB9-428D-B917-C1A0F45F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253" y="1247115"/>
            <a:ext cx="5635172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289" name="Line 75">
            <a:extLst>
              <a:ext uri="{FF2B5EF4-FFF2-40B4-BE49-F238E27FC236}">
                <a16:creationId xmlns:a16="http://schemas.microsoft.com/office/drawing/2014/main" id="{D0CB6B57-925B-4939-9C37-0FF335C345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123" y="4065013"/>
            <a:ext cx="4547160" cy="77484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699783"/>
            <a:ext cx="5401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Characteristics of Selected Wireless Links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A5DFF-5082-419A-899F-C10CBE3972DF}"/>
              </a:ext>
            </a:extLst>
          </p:cNvPr>
          <p:cNvSpPr/>
          <p:nvPr/>
        </p:nvSpPr>
        <p:spPr>
          <a:xfrm>
            <a:off x="1747840" y="1533526"/>
            <a:ext cx="7805489" cy="3730148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20000"/>
                  <a:lumOff val="80000"/>
                </a:schemeClr>
              </a:gs>
              <a:gs pos="100000">
                <a:prstClr val="white"/>
              </a:gs>
            </a:gsLst>
            <a:lin ang="10800000" scaled="0"/>
            <a:tileRect/>
          </a:gra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E6109-7EC1-429B-BFB7-5411BBBE6F04}"/>
              </a:ext>
            </a:extLst>
          </p:cNvPr>
          <p:cNvSpPr txBox="1"/>
          <p:nvPr/>
        </p:nvSpPr>
        <p:spPr>
          <a:xfrm>
            <a:off x="2175605" y="5299387"/>
            <a:ext cx="80983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Indoor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4A4E9-0299-46EA-8F56-16081F1B83B3}"/>
              </a:ext>
            </a:extLst>
          </p:cNvPr>
          <p:cNvSpPr txBox="1"/>
          <p:nvPr/>
        </p:nvSpPr>
        <p:spPr>
          <a:xfrm>
            <a:off x="4096523" y="5299073"/>
            <a:ext cx="98135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B38C7-0C9A-454E-A839-FB125F9B80D4}"/>
              </a:ext>
            </a:extLst>
          </p:cNvPr>
          <p:cNvSpPr txBox="1"/>
          <p:nvPr/>
        </p:nvSpPr>
        <p:spPr>
          <a:xfrm>
            <a:off x="6124893" y="5298775"/>
            <a:ext cx="1093569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Midrange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6B705-AC20-4D22-A832-3D07EE6F566F}"/>
              </a:ext>
            </a:extLst>
          </p:cNvPr>
          <p:cNvSpPr txBox="1"/>
          <p:nvPr/>
        </p:nvSpPr>
        <p:spPr>
          <a:xfrm>
            <a:off x="7980067" y="5298457"/>
            <a:ext cx="122501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Long 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6E705-0008-41BE-A5E3-82280A91B886}"/>
              </a:ext>
            </a:extLst>
          </p:cNvPr>
          <p:cNvSpPr txBox="1"/>
          <p:nvPr/>
        </p:nvSpPr>
        <p:spPr>
          <a:xfrm>
            <a:off x="2130239" y="5881056"/>
            <a:ext cx="90762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10-30m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DF69E-4259-436A-B315-61D1F3C506A7}"/>
              </a:ext>
            </a:extLst>
          </p:cNvPr>
          <p:cNvSpPr txBox="1"/>
          <p:nvPr/>
        </p:nvSpPr>
        <p:spPr>
          <a:xfrm>
            <a:off x="4070207" y="5858592"/>
            <a:ext cx="10246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50-200m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6191C-6FF9-47E9-A5BD-C0ABE52C99C8}"/>
              </a:ext>
            </a:extLst>
          </p:cNvPr>
          <p:cNvSpPr txBox="1"/>
          <p:nvPr/>
        </p:nvSpPr>
        <p:spPr>
          <a:xfrm>
            <a:off x="6077261" y="5880380"/>
            <a:ext cx="121219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200m-4Km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7EB23-6484-4CF9-856D-77754FAED604}"/>
              </a:ext>
            </a:extLst>
          </p:cNvPr>
          <p:cNvSpPr txBox="1"/>
          <p:nvPr/>
        </p:nvSpPr>
        <p:spPr>
          <a:xfrm>
            <a:off x="8003480" y="5880380"/>
            <a:ext cx="121539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4Km-15Km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F225D-2BEF-423A-88F5-52EC452292EA}"/>
              </a:ext>
            </a:extLst>
          </p:cNvPr>
          <p:cNvCxnSpPr/>
          <p:nvPr/>
        </p:nvCxnSpPr>
        <p:spPr>
          <a:xfrm flipV="1">
            <a:off x="1804820" y="5283502"/>
            <a:ext cx="8053833" cy="38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6C4D4C-490B-4672-B06C-701C2B9D197D}"/>
              </a:ext>
            </a:extLst>
          </p:cNvPr>
          <p:cNvSpPr txBox="1"/>
          <p:nvPr/>
        </p:nvSpPr>
        <p:spPr>
          <a:xfrm>
            <a:off x="243102" y="4925396"/>
            <a:ext cx="885178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Mbps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B41D8-9BDD-4431-90B8-3366ADBA5383}"/>
              </a:ext>
            </a:extLst>
          </p:cNvPr>
          <p:cNvSpPr/>
          <p:nvPr/>
        </p:nvSpPr>
        <p:spPr>
          <a:xfrm>
            <a:off x="1815429" y="3768708"/>
            <a:ext cx="4845968" cy="48938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8137A9-27D6-430F-AB12-C6A3CA1F61BB}"/>
              </a:ext>
            </a:extLst>
          </p:cNvPr>
          <p:cNvSpPr/>
          <p:nvPr/>
        </p:nvSpPr>
        <p:spPr>
          <a:xfrm>
            <a:off x="1815432" y="3863436"/>
            <a:ext cx="7045618" cy="299515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279AF-90E8-4376-B29C-9D633C221BB8}"/>
              </a:ext>
            </a:extLst>
          </p:cNvPr>
          <p:cNvSpPr txBox="1"/>
          <p:nvPr/>
        </p:nvSpPr>
        <p:spPr>
          <a:xfrm>
            <a:off x="7704477" y="383430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4G LTE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956AE2-AB7C-47B2-8B09-69C1B7C37F6C}"/>
              </a:ext>
            </a:extLst>
          </p:cNvPr>
          <p:cNvGrpSpPr/>
          <p:nvPr/>
        </p:nvGrpSpPr>
        <p:grpSpPr>
          <a:xfrm>
            <a:off x="1801619" y="3139034"/>
            <a:ext cx="2502239" cy="400111"/>
            <a:chOff x="1532480" y="2933848"/>
            <a:chExt cx="1331008" cy="3274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3FB7BE-1BBD-49A6-95F2-13438C243C5E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EAFC91-3833-4EEC-902D-423CA6B5AF9A}"/>
                </a:ext>
              </a:extLst>
            </p:cNvPr>
            <p:cNvSpPr txBox="1"/>
            <p:nvPr/>
          </p:nvSpPr>
          <p:spPr>
            <a:xfrm>
              <a:off x="1770300" y="2933848"/>
              <a:ext cx="601310" cy="32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7BA35E-3086-4406-A452-0C13316CD5A5}"/>
              </a:ext>
            </a:extLst>
          </p:cNvPr>
          <p:cNvGrpSpPr/>
          <p:nvPr/>
        </p:nvGrpSpPr>
        <p:grpSpPr>
          <a:xfrm>
            <a:off x="1801619" y="3610420"/>
            <a:ext cx="2502239" cy="400110"/>
            <a:chOff x="1532480" y="2929994"/>
            <a:chExt cx="1331008" cy="3559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528AFA-F8CF-4818-89AD-EB2E3C1E6841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4EAC7-71AD-4580-86ED-269FEAAD8EF9}"/>
                </a:ext>
              </a:extLst>
            </p:cNvPr>
            <p:cNvSpPr txBox="1"/>
            <p:nvPr/>
          </p:nvSpPr>
          <p:spPr>
            <a:xfrm>
              <a:off x="1876434" y="2929994"/>
              <a:ext cx="549297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E58783-C587-4031-8313-18FCDB131A18}"/>
              </a:ext>
            </a:extLst>
          </p:cNvPr>
          <p:cNvGrpSpPr/>
          <p:nvPr/>
        </p:nvGrpSpPr>
        <p:grpSpPr>
          <a:xfrm>
            <a:off x="1802683" y="4260547"/>
            <a:ext cx="1569608" cy="400110"/>
            <a:chOff x="1532480" y="2918323"/>
            <a:chExt cx="1331008" cy="35599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5F98B7-BE1E-4A59-A643-E67BA7BCEA6C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D93172-0B31-419B-B4EA-F489E54E41D4}"/>
                </a:ext>
              </a:extLst>
            </p:cNvPr>
            <p:cNvSpPr txBox="1"/>
            <p:nvPr/>
          </p:nvSpPr>
          <p:spPr>
            <a:xfrm>
              <a:off x="1649067" y="2918323"/>
              <a:ext cx="863444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802.11g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6DB03E-FAB8-4192-994F-F95DB5C4DD50}"/>
              </a:ext>
            </a:extLst>
          </p:cNvPr>
          <p:cNvGrpSpPr/>
          <p:nvPr/>
        </p:nvGrpSpPr>
        <p:grpSpPr>
          <a:xfrm>
            <a:off x="1802685" y="4557405"/>
            <a:ext cx="1578709" cy="400110"/>
            <a:chOff x="1532480" y="2921428"/>
            <a:chExt cx="917147" cy="35599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DC0A40-9C17-440B-AE62-6DDCDA6486E9}"/>
                </a:ext>
              </a:extLst>
            </p:cNvPr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88057F-E7BD-40CB-B04C-A26D156F394A}"/>
                </a:ext>
              </a:extLst>
            </p:cNvPr>
            <p:cNvSpPr txBox="1"/>
            <p:nvPr/>
          </p:nvSpPr>
          <p:spPr>
            <a:xfrm>
              <a:off x="1614325" y="2921428"/>
              <a:ext cx="599918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D722D4-C574-4136-860D-2B00D1488ED3}"/>
              </a:ext>
            </a:extLst>
          </p:cNvPr>
          <p:cNvSpPr txBox="1"/>
          <p:nvPr/>
        </p:nvSpPr>
        <p:spPr>
          <a:xfrm>
            <a:off x="278606" y="3127471"/>
            <a:ext cx="100860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3.5 Gbps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C1AF9A-0696-4685-87C2-ED00C627FD5C}"/>
              </a:ext>
            </a:extLst>
          </p:cNvPr>
          <p:cNvSpPr txBox="1"/>
          <p:nvPr/>
        </p:nvSpPr>
        <p:spPr>
          <a:xfrm>
            <a:off x="265921" y="3613617"/>
            <a:ext cx="11192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600 Mbps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D3D92-2761-453C-B4D0-363222087064}"/>
              </a:ext>
            </a:extLst>
          </p:cNvPr>
          <p:cNvSpPr txBox="1"/>
          <p:nvPr/>
        </p:nvSpPr>
        <p:spPr>
          <a:xfrm>
            <a:off x="240572" y="4258087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 Mbps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68584-CB92-4402-B1B4-B4E801DA2516}"/>
              </a:ext>
            </a:extLst>
          </p:cNvPr>
          <p:cNvSpPr txBox="1"/>
          <p:nvPr/>
        </p:nvSpPr>
        <p:spPr>
          <a:xfrm>
            <a:off x="240572" y="4560927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 Mbps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4B7801-7BF7-4B04-915D-3287D132EC93}"/>
              </a:ext>
            </a:extLst>
          </p:cNvPr>
          <p:cNvGrpSpPr/>
          <p:nvPr/>
        </p:nvGrpSpPr>
        <p:grpSpPr>
          <a:xfrm>
            <a:off x="1790899" y="4907155"/>
            <a:ext cx="1231538" cy="400110"/>
            <a:chOff x="1521586" y="2918342"/>
            <a:chExt cx="1138679" cy="35599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05DCCD-2A91-4D3D-8ABA-087701DC3D70}"/>
                </a:ext>
              </a:extLst>
            </p:cNvPr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C67F3E-815F-40AB-A26B-0C330DA21AAB}"/>
                </a:ext>
              </a:extLst>
            </p:cNvPr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Bluetooth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79254C-AA9B-41ED-A370-3AA813A1461C}"/>
              </a:ext>
            </a:extLst>
          </p:cNvPr>
          <p:cNvGrpSpPr/>
          <p:nvPr/>
        </p:nvGrpSpPr>
        <p:grpSpPr>
          <a:xfrm>
            <a:off x="1815445" y="2170988"/>
            <a:ext cx="2488414" cy="400110"/>
            <a:chOff x="1532480" y="2933848"/>
            <a:chExt cx="1331008" cy="34443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E97369-1FDE-49AB-9EC7-47EB3C139FAC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FFA58B-B712-4CF4-94E0-32A3875EAFB7}"/>
                </a:ext>
              </a:extLst>
            </p:cNvPr>
            <p:cNvSpPr txBox="1"/>
            <p:nvPr/>
          </p:nvSpPr>
          <p:spPr>
            <a:xfrm>
              <a:off x="1839189" y="2933848"/>
              <a:ext cx="605508" cy="344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F5F-0449-408F-813F-D99F441A1492}"/>
              </a:ext>
            </a:extLst>
          </p:cNvPr>
          <p:cNvSpPr txBox="1"/>
          <p:nvPr/>
        </p:nvSpPr>
        <p:spPr>
          <a:xfrm>
            <a:off x="292430" y="2170991"/>
            <a:ext cx="9509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 Gbps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BD6E73-B85A-469A-A7D3-9E6EE2C283E8}"/>
              </a:ext>
            </a:extLst>
          </p:cNvPr>
          <p:cNvSpPr/>
          <p:nvPr/>
        </p:nvSpPr>
        <p:spPr>
          <a:xfrm>
            <a:off x="1815431" y="2528521"/>
            <a:ext cx="4526141" cy="26490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6A0485-F056-4921-9E3F-E39A087479B7}"/>
              </a:ext>
            </a:extLst>
          </p:cNvPr>
          <p:cNvSpPr txBox="1"/>
          <p:nvPr/>
        </p:nvSpPr>
        <p:spPr>
          <a:xfrm>
            <a:off x="5633257" y="2477435"/>
            <a:ext cx="476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B3BA42-B5A0-4129-BFF7-7B5ACAAA096C}"/>
              </a:ext>
            </a:extLst>
          </p:cNvPr>
          <p:cNvSpPr txBox="1"/>
          <p:nvPr/>
        </p:nvSpPr>
        <p:spPr>
          <a:xfrm>
            <a:off x="286748" y="248157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Gbps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46F04-E7E5-4859-8EDB-FBF7AE8FD15D}"/>
              </a:ext>
            </a:extLst>
          </p:cNvPr>
          <p:cNvSpPr txBox="1"/>
          <p:nvPr/>
        </p:nvSpPr>
        <p:spPr>
          <a:xfrm>
            <a:off x="5087524" y="3342251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802.11 af,ah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B35859-CE64-481A-8C66-99B1EF7C3E21}"/>
              </a:ext>
            </a:extLst>
          </p:cNvPr>
          <p:cNvCxnSpPr/>
          <p:nvPr/>
        </p:nvCxnSpPr>
        <p:spPr>
          <a:xfrm flipH="1">
            <a:off x="5720584" y="3639038"/>
            <a:ext cx="2" cy="1806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417CE1-3831-4ABF-8F96-81D393D84E7E}"/>
              </a:ext>
            </a:extLst>
          </p:cNvPr>
          <p:cNvCxnSpPr/>
          <p:nvPr/>
        </p:nvCxnSpPr>
        <p:spPr>
          <a:xfrm flipV="1">
            <a:off x="1797503" y="2058502"/>
            <a:ext cx="0" cy="323055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2E6D45-150D-45AC-B496-2D939DB91D80}"/>
              </a:ext>
            </a:extLst>
          </p:cNvPr>
          <p:cNvSpPr txBox="1"/>
          <p:nvPr/>
        </p:nvSpPr>
        <p:spPr>
          <a:xfrm>
            <a:off x="9831567" y="2711972"/>
            <a:ext cx="2113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dirty="0">
                <a:latin typeface="TimesLTPro-Roman"/>
              </a:rPr>
              <a:t>2 Key Areas:</a:t>
            </a:r>
          </a:p>
          <a:p>
            <a:pPr algn="l"/>
            <a:endParaRPr lang="en-IN" b="1" dirty="0">
              <a:latin typeface="TimesLTPro-Roman"/>
            </a:endParaRPr>
          </a:p>
          <a:p>
            <a:pPr algn="l"/>
            <a:r>
              <a:rPr lang="en-IN" b="1" dirty="0">
                <a:latin typeface="TimesLTPro-Roman"/>
              </a:rPr>
              <a:t>C</a:t>
            </a:r>
            <a:r>
              <a:rPr lang="en-IN" sz="1800" b="1" i="0" u="none" strike="noStrike" baseline="0" dirty="0">
                <a:latin typeface="TimesLTPro-Roman"/>
              </a:rPr>
              <a:t>overage area &amp;</a:t>
            </a:r>
          </a:p>
          <a:p>
            <a:pPr algn="l"/>
            <a:r>
              <a:rPr lang="en-IN" b="1" dirty="0">
                <a:latin typeface="TimesLTPro-Roman"/>
              </a:rPr>
              <a:t>L</a:t>
            </a:r>
            <a:r>
              <a:rPr lang="en-IN" sz="1800" b="1" i="0" u="none" strike="noStrike" baseline="0" dirty="0">
                <a:latin typeface="TimesLTPro-Roman"/>
              </a:rPr>
              <a:t>ink rate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97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08BEA5C-457D-4105-A9D0-D789DDE74E2E}"/>
              </a:ext>
            </a:extLst>
          </p:cNvPr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3323B110-74B8-4041-84C4-6A815B8A5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545" y="4516872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13DBB70E-8F28-4E59-BE19-51AFA615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45" y="1429185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71DD863F-A36D-43B6-AB28-0ABCCA222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708" y="2586472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B90710A3-6C61-4802-AE35-8F0A9904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70" y="4172385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" name="Oval 38">
            <a:extLst>
              <a:ext uri="{FF2B5EF4-FFF2-40B4-BE49-F238E27FC236}">
                <a16:creationId xmlns:a16="http://schemas.microsoft.com/office/drawing/2014/main" id="{676EC118-4FF0-49F6-9FDD-1BD97FFA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395" y="4578785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" name="Line 59">
            <a:extLst>
              <a:ext uri="{FF2B5EF4-FFF2-40B4-BE49-F238E27FC236}">
                <a16:creationId xmlns:a16="http://schemas.microsoft.com/office/drawing/2014/main" id="{66C435E7-FD2A-4BD9-976A-70C1C6258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58" y="5563035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Line 60">
            <a:extLst>
              <a:ext uri="{FF2B5EF4-FFF2-40B4-BE49-F238E27FC236}">
                <a16:creationId xmlns:a16="http://schemas.microsoft.com/office/drawing/2014/main" id="{9C4D2055-A2DD-4D18-BA66-065E79FECC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5695" y="5466197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Line 61">
            <a:extLst>
              <a:ext uri="{FF2B5EF4-FFF2-40B4-BE49-F238E27FC236}">
                <a16:creationId xmlns:a16="http://schemas.microsoft.com/office/drawing/2014/main" id="{3845DA3E-9471-4B2F-89DA-FE96C4CC7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9983" y="5542397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" name="Line 62">
            <a:extLst>
              <a:ext uri="{FF2B5EF4-FFF2-40B4-BE49-F238E27FC236}">
                <a16:creationId xmlns:a16="http://schemas.microsoft.com/office/drawing/2014/main" id="{B5871103-61A0-4315-9936-DB337990E1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2833" y="5609072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" name="Line 64">
            <a:extLst>
              <a:ext uri="{FF2B5EF4-FFF2-40B4-BE49-F238E27FC236}">
                <a16:creationId xmlns:a16="http://schemas.microsoft.com/office/drawing/2014/main" id="{C943E2D8-B3E8-407D-8410-CAF7B4F565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0545" y="4283510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" name="Group 356">
            <a:extLst>
              <a:ext uri="{FF2B5EF4-FFF2-40B4-BE49-F238E27FC236}">
                <a16:creationId xmlns:a16="http://schemas.microsoft.com/office/drawing/2014/main" id="{7914E570-5B58-4F25-82D8-37A3D8BD85BF}"/>
              </a:ext>
            </a:extLst>
          </p:cNvPr>
          <p:cNvGrpSpPr>
            <a:grpSpLocks/>
          </p:cNvGrpSpPr>
          <p:nvPr/>
        </p:nvGrpSpPr>
        <p:grpSpPr bwMode="auto">
          <a:xfrm>
            <a:off x="6054145" y="5005822"/>
            <a:ext cx="331788" cy="368300"/>
            <a:chOff x="313" y="1497"/>
            <a:chExt cx="1152" cy="1014"/>
          </a:xfrm>
        </p:grpSpPr>
        <p:pic>
          <p:nvPicPr>
            <p:cNvPr id="22" name="Picture 354" descr="laptop_stylized_small">
              <a:extLst>
                <a:ext uri="{FF2B5EF4-FFF2-40B4-BE49-F238E27FC236}">
                  <a16:creationId xmlns:a16="http://schemas.microsoft.com/office/drawing/2014/main" id="{C9309C0B-5AC8-4EC7-958C-222D446E7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55" descr="antenna_stylized">
              <a:extLst>
                <a:ext uri="{FF2B5EF4-FFF2-40B4-BE49-F238E27FC236}">
                  <a16:creationId xmlns:a16="http://schemas.microsoft.com/office/drawing/2014/main" id="{64914F73-1F7A-42E8-B917-473F7CB66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361">
            <a:extLst>
              <a:ext uri="{FF2B5EF4-FFF2-40B4-BE49-F238E27FC236}">
                <a16:creationId xmlns:a16="http://schemas.microsoft.com/office/drawing/2014/main" id="{F0EBF6C3-F0D8-4934-A866-254F40C9850B}"/>
              </a:ext>
            </a:extLst>
          </p:cNvPr>
          <p:cNvGrpSpPr>
            <a:grpSpLocks/>
          </p:cNvGrpSpPr>
          <p:nvPr/>
        </p:nvGrpSpPr>
        <p:grpSpPr bwMode="auto">
          <a:xfrm>
            <a:off x="1683758" y="4334310"/>
            <a:ext cx="396875" cy="388937"/>
            <a:chOff x="2967" y="478"/>
            <a:chExt cx="788" cy="625"/>
          </a:xfrm>
        </p:grpSpPr>
        <p:pic>
          <p:nvPicPr>
            <p:cNvPr id="25" name="Picture 358" descr="access_point_stylized_small">
              <a:extLst>
                <a:ext uri="{FF2B5EF4-FFF2-40B4-BE49-F238E27FC236}">
                  <a16:creationId xmlns:a16="http://schemas.microsoft.com/office/drawing/2014/main" id="{C755AB9F-AA72-4C8E-A2A8-7A744FBE0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60" descr="antenna_radiation_stylized">
              <a:extLst>
                <a:ext uri="{FF2B5EF4-FFF2-40B4-BE49-F238E27FC236}">
                  <a16:creationId xmlns:a16="http://schemas.microsoft.com/office/drawing/2014/main" id="{A912FE61-DA57-420D-8FBA-63389934F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A5B126E3-EA8A-4017-963D-56F9E8901776}"/>
              </a:ext>
            </a:extLst>
          </p:cNvPr>
          <p:cNvGrpSpPr>
            <a:grpSpLocks/>
          </p:cNvGrpSpPr>
          <p:nvPr/>
        </p:nvGrpSpPr>
        <p:grpSpPr bwMode="auto">
          <a:xfrm>
            <a:off x="5281033" y="5096310"/>
            <a:ext cx="458787" cy="620712"/>
            <a:chOff x="5955030" y="3031808"/>
            <a:chExt cx="914400" cy="1398587"/>
          </a:xfrm>
        </p:grpSpPr>
        <p:grpSp>
          <p:nvGrpSpPr>
            <p:cNvPr id="28" name="Group 398">
              <a:extLst>
                <a:ext uri="{FF2B5EF4-FFF2-40B4-BE49-F238E27FC236}">
                  <a16:creationId xmlns:a16="http://schemas.microsoft.com/office/drawing/2014/main" id="{D71C8E44-520F-4452-B5A2-CC339DCA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0" name="Line 270">
                <a:extLst>
                  <a:ext uri="{FF2B5EF4-FFF2-40B4-BE49-F238E27FC236}">
                    <a16:creationId xmlns:a16="http://schemas.microsoft.com/office/drawing/2014/main" id="{8C21C731-3004-4BDA-9111-42E4FDD53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" name="Line 271">
                <a:extLst>
                  <a:ext uri="{FF2B5EF4-FFF2-40B4-BE49-F238E27FC236}">
                    <a16:creationId xmlns:a16="http://schemas.microsoft.com/office/drawing/2014/main" id="{52EDE99F-7ACA-45B9-B1AB-02DEEED85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" name="Line 272">
                <a:extLst>
                  <a:ext uri="{FF2B5EF4-FFF2-40B4-BE49-F238E27FC236}">
                    <a16:creationId xmlns:a16="http://schemas.microsoft.com/office/drawing/2014/main" id="{9FB83C01-9A35-4647-B354-29948D016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" name="Line 273">
                <a:extLst>
                  <a:ext uri="{FF2B5EF4-FFF2-40B4-BE49-F238E27FC236}">
                    <a16:creationId xmlns:a16="http://schemas.microsoft.com/office/drawing/2014/main" id="{DDA4BE11-A883-4FEC-BE97-CAFA811C0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Line 274">
                <a:extLst>
                  <a:ext uri="{FF2B5EF4-FFF2-40B4-BE49-F238E27FC236}">
                    <a16:creationId xmlns:a16="http://schemas.microsoft.com/office/drawing/2014/main" id="{21190DA3-FDC6-467F-904E-82B9F42C2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Line 275">
                <a:extLst>
                  <a:ext uri="{FF2B5EF4-FFF2-40B4-BE49-F238E27FC236}">
                    <a16:creationId xmlns:a16="http://schemas.microsoft.com/office/drawing/2014/main" id="{DAB43AC4-E53F-40D1-974C-071F254F6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6" name="Line 276">
                <a:extLst>
                  <a:ext uri="{FF2B5EF4-FFF2-40B4-BE49-F238E27FC236}">
                    <a16:creationId xmlns:a16="http://schemas.microsoft.com/office/drawing/2014/main" id="{8DEA3571-170A-4742-A063-87628515E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" name="Line 277">
                <a:extLst>
                  <a:ext uri="{FF2B5EF4-FFF2-40B4-BE49-F238E27FC236}">
                    <a16:creationId xmlns:a16="http://schemas.microsoft.com/office/drawing/2014/main" id="{EC2F150B-3836-423E-8B4C-7E9AB8D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" name="Line 278">
                <a:extLst>
                  <a:ext uri="{FF2B5EF4-FFF2-40B4-BE49-F238E27FC236}">
                    <a16:creationId xmlns:a16="http://schemas.microsoft.com/office/drawing/2014/main" id="{E7C5BFE3-5271-4CEA-AB8A-E6673C345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Line 279">
                <a:extLst>
                  <a:ext uri="{FF2B5EF4-FFF2-40B4-BE49-F238E27FC236}">
                    <a16:creationId xmlns:a16="http://schemas.microsoft.com/office/drawing/2014/main" id="{E81B15A9-DCA3-4CFE-A210-D9629D3DC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Line 280">
                <a:extLst>
                  <a:ext uri="{FF2B5EF4-FFF2-40B4-BE49-F238E27FC236}">
                    <a16:creationId xmlns:a16="http://schemas.microsoft.com/office/drawing/2014/main" id="{F0D98038-37C7-4883-9FB4-1B139BD72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" name="Line 281">
                <a:extLst>
                  <a:ext uri="{FF2B5EF4-FFF2-40B4-BE49-F238E27FC236}">
                    <a16:creationId xmlns:a16="http://schemas.microsoft.com/office/drawing/2014/main" id="{F155E9A2-F071-4B57-9409-441EE9E5A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Line 282">
                <a:extLst>
                  <a:ext uri="{FF2B5EF4-FFF2-40B4-BE49-F238E27FC236}">
                    <a16:creationId xmlns:a16="http://schemas.microsoft.com/office/drawing/2014/main" id="{D2CE047C-356F-49CF-827E-AAD116756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Line 283">
                <a:extLst>
                  <a:ext uri="{FF2B5EF4-FFF2-40B4-BE49-F238E27FC236}">
                    <a16:creationId xmlns:a16="http://schemas.microsoft.com/office/drawing/2014/main" id="{358469AF-634D-4C60-B709-96C813805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" name="Line 284">
                <a:extLst>
                  <a:ext uri="{FF2B5EF4-FFF2-40B4-BE49-F238E27FC236}">
                    <a16:creationId xmlns:a16="http://schemas.microsoft.com/office/drawing/2014/main" id="{AEA9063E-D7FA-417C-AB6E-ADD843191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9" name="Picture 399" descr="cell_tower_radiation copy">
              <a:extLst>
                <a:ext uri="{FF2B5EF4-FFF2-40B4-BE49-F238E27FC236}">
                  <a16:creationId xmlns:a16="http://schemas.microsoft.com/office/drawing/2014/main" id="{56DEC6DA-1FE8-4CC0-BE46-BB08211D4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03">
            <a:extLst>
              <a:ext uri="{FF2B5EF4-FFF2-40B4-BE49-F238E27FC236}">
                <a16:creationId xmlns:a16="http://schemas.microsoft.com/office/drawing/2014/main" id="{DE78AD02-A025-4DD2-BA34-A193773FDF3E}"/>
              </a:ext>
            </a:extLst>
          </p:cNvPr>
          <p:cNvGrpSpPr>
            <a:grpSpLocks/>
          </p:cNvGrpSpPr>
          <p:nvPr/>
        </p:nvGrpSpPr>
        <p:grpSpPr bwMode="auto">
          <a:xfrm>
            <a:off x="3015670" y="5493185"/>
            <a:ext cx="527050" cy="392112"/>
            <a:chOff x="2751" y="1851"/>
            <a:chExt cx="462" cy="478"/>
          </a:xfrm>
        </p:grpSpPr>
        <p:pic>
          <p:nvPicPr>
            <p:cNvPr id="46" name="Picture 364" descr="iphone_stylized_small">
              <a:extLst>
                <a:ext uri="{FF2B5EF4-FFF2-40B4-BE49-F238E27FC236}">
                  <a16:creationId xmlns:a16="http://schemas.microsoft.com/office/drawing/2014/main" id="{AA8B04F2-240C-4A78-9B7D-07820750F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02" descr="antenna_radiation_stylized">
              <a:extLst>
                <a:ext uri="{FF2B5EF4-FFF2-40B4-BE49-F238E27FC236}">
                  <a16:creationId xmlns:a16="http://schemas.microsoft.com/office/drawing/2014/main" id="{D712DB04-5873-4174-B834-B2B480DF0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100">
            <a:extLst>
              <a:ext uri="{FF2B5EF4-FFF2-40B4-BE49-F238E27FC236}">
                <a16:creationId xmlns:a16="http://schemas.microsoft.com/office/drawing/2014/main" id="{C864DCF5-8D8C-4AE1-BE1A-83CFCBD49AC2}"/>
              </a:ext>
            </a:extLst>
          </p:cNvPr>
          <p:cNvGrpSpPr>
            <a:grpSpLocks/>
          </p:cNvGrpSpPr>
          <p:nvPr/>
        </p:nvGrpSpPr>
        <p:grpSpPr bwMode="auto">
          <a:xfrm>
            <a:off x="3706233" y="5126472"/>
            <a:ext cx="458787" cy="620713"/>
            <a:chOff x="5955030" y="3031808"/>
            <a:chExt cx="914400" cy="1398587"/>
          </a:xfrm>
        </p:grpSpPr>
        <p:grpSp>
          <p:nvGrpSpPr>
            <p:cNvPr id="49" name="Group 398">
              <a:extLst>
                <a:ext uri="{FF2B5EF4-FFF2-40B4-BE49-F238E27FC236}">
                  <a16:creationId xmlns:a16="http://schemas.microsoft.com/office/drawing/2014/main" id="{D1C445DC-17B4-4997-8456-0EB8E5C47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51" name="Line 270">
                <a:extLst>
                  <a:ext uri="{FF2B5EF4-FFF2-40B4-BE49-F238E27FC236}">
                    <a16:creationId xmlns:a16="http://schemas.microsoft.com/office/drawing/2014/main" id="{79DEFBB8-0D35-435B-9D22-CC3AAA357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Line 271">
                <a:extLst>
                  <a:ext uri="{FF2B5EF4-FFF2-40B4-BE49-F238E27FC236}">
                    <a16:creationId xmlns:a16="http://schemas.microsoft.com/office/drawing/2014/main" id="{C32E2AA7-04FB-4589-A4AF-270A415A8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Line 272">
                <a:extLst>
                  <a:ext uri="{FF2B5EF4-FFF2-40B4-BE49-F238E27FC236}">
                    <a16:creationId xmlns:a16="http://schemas.microsoft.com/office/drawing/2014/main" id="{C9AA589F-1456-4C7C-A544-0DBA4322D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Line 273">
                <a:extLst>
                  <a:ext uri="{FF2B5EF4-FFF2-40B4-BE49-F238E27FC236}">
                    <a16:creationId xmlns:a16="http://schemas.microsoft.com/office/drawing/2014/main" id="{81136E23-01B9-49A3-9815-70A676513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Line 274">
                <a:extLst>
                  <a:ext uri="{FF2B5EF4-FFF2-40B4-BE49-F238E27FC236}">
                    <a16:creationId xmlns:a16="http://schemas.microsoft.com/office/drawing/2014/main" id="{504E6E0F-9F0E-4D72-80F7-C29D31767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75">
                <a:extLst>
                  <a:ext uri="{FF2B5EF4-FFF2-40B4-BE49-F238E27FC236}">
                    <a16:creationId xmlns:a16="http://schemas.microsoft.com/office/drawing/2014/main" id="{5C55CCDA-BCD7-402A-B921-1470584AD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76">
                <a:extLst>
                  <a:ext uri="{FF2B5EF4-FFF2-40B4-BE49-F238E27FC236}">
                    <a16:creationId xmlns:a16="http://schemas.microsoft.com/office/drawing/2014/main" id="{33D06A0B-1774-4644-8D73-53C0EBF53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77">
                <a:extLst>
                  <a:ext uri="{FF2B5EF4-FFF2-40B4-BE49-F238E27FC236}">
                    <a16:creationId xmlns:a16="http://schemas.microsoft.com/office/drawing/2014/main" id="{C4BE4671-7AEB-4226-8693-B172D6A25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78">
                <a:extLst>
                  <a:ext uri="{FF2B5EF4-FFF2-40B4-BE49-F238E27FC236}">
                    <a16:creationId xmlns:a16="http://schemas.microsoft.com/office/drawing/2014/main" id="{62A96685-C541-4086-9606-73A0D74F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79">
                <a:extLst>
                  <a:ext uri="{FF2B5EF4-FFF2-40B4-BE49-F238E27FC236}">
                    <a16:creationId xmlns:a16="http://schemas.microsoft.com/office/drawing/2014/main" id="{95F0CDB4-7C5B-47BC-8C0B-82ADC2303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" name="Line 280">
                <a:extLst>
                  <a:ext uri="{FF2B5EF4-FFF2-40B4-BE49-F238E27FC236}">
                    <a16:creationId xmlns:a16="http://schemas.microsoft.com/office/drawing/2014/main" id="{C95E38C1-28E3-433B-8CB9-8417BCB7E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Line 281">
                <a:extLst>
                  <a:ext uri="{FF2B5EF4-FFF2-40B4-BE49-F238E27FC236}">
                    <a16:creationId xmlns:a16="http://schemas.microsoft.com/office/drawing/2014/main" id="{5F913CA9-3189-46A5-A53A-1ED5282EB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" name="Line 282">
                <a:extLst>
                  <a:ext uri="{FF2B5EF4-FFF2-40B4-BE49-F238E27FC236}">
                    <a16:creationId xmlns:a16="http://schemas.microsoft.com/office/drawing/2014/main" id="{694E8C75-F994-4402-BCD8-C16B8DA1C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" name="Line 283">
                <a:extLst>
                  <a:ext uri="{FF2B5EF4-FFF2-40B4-BE49-F238E27FC236}">
                    <a16:creationId xmlns:a16="http://schemas.microsoft.com/office/drawing/2014/main" id="{F19395A6-0468-4797-9AED-060A7379A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" name="Line 284">
                <a:extLst>
                  <a:ext uri="{FF2B5EF4-FFF2-40B4-BE49-F238E27FC236}">
                    <a16:creationId xmlns:a16="http://schemas.microsoft.com/office/drawing/2014/main" id="{8DBA4A83-99BA-453E-B658-B6AB80E75E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0" name="Picture 399" descr="cell_tower_radiation copy">
              <a:extLst>
                <a:ext uri="{FF2B5EF4-FFF2-40B4-BE49-F238E27FC236}">
                  <a16:creationId xmlns:a16="http://schemas.microsoft.com/office/drawing/2014/main" id="{BA37BBA1-6A22-48A3-865D-EAAFE54BE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356">
            <a:extLst>
              <a:ext uri="{FF2B5EF4-FFF2-40B4-BE49-F238E27FC236}">
                <a16:creationId xmlns:a16="http://schemas.microsoft.com/office/drawing/2014/main" id="{B432C433-0790-4770-A7E4-4B00DADE47BE}"/>
              </a:ext>
            </a:extLst>
          </p:cNvPr>
          <p:cNvGrpSpPr>
            <a:grpSpLocks/>
          </p:cNvGrpSpPr>
          <p:nvPr/>
        </p:nvGrpSpPr>
        <p:grpSpPr bwMode="auto">
          <a:xfrm>
            <a:off x="5393745" y="5929747"/>
            <a:ext cx="361950" cy="338138"/>
            <a:chOff x="313" y="1497"/>
            <a:chExt cx="1152" cy="1014"/>
          </a:xfrm>
        </p:grpSpPr>
        <p:pic>
          <p:nvPicPr>
            <p:cNvPr id="67" name="Picture 354" descr="laptop_stylized_small">
              <a:extLst>
                <a:ext uri="{FF2B5EF4-FFF2-40B4-BE49-F238E27FC236}">
                  <a16:creationId xmlns:a16="http://schemas.microsoft.com/office/drawing/2014/main" id="{AF1AC805-E76A-4BE3-9A97-47EE8D8BE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55" descr="antenna_stylized">
              <a:extLst>
                <a:ext uri="{FF2B5EF4-FFF2-40B4-BE49-F238E27FC236}">
                  <a16:creationId xmlns:a16="http://schemas.microsoft.com/office/drawing/2014/main" id="{A1A55FED-73F5-4A36-8622-0733D8BB6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356">
            <a:extLst>
              <a:ext uri="{FF2B5EF4-FFF2-40B4-BE49-F238E27FC236}">
                <a16:creationId xmlns:a16="http://schemas.microsoft.com/office/drawing/2014/main" id="{84DB7539-1C0A-4DA6-BA12-E9A2BB084383}"/>
              </a:ext>
            </a:extLst>
          </p:cNvPr>
          <p:cNvGrpSpPr>
            <a:grpSpLocks/>
          </p:cNvGrpSpPr>
          <p:nvPr/>
        </p:nvGrpSpPr>
        <p:grpSpPr bwMode="auto">
          <a:xfrm>
            <a:off x="4163433" y="5950385"/>
            <a:ext cx="376237" cy="347662"/>
            <a:chOff x="313" y="1497"/>
            <a:chExt cx="1152" cy="1014"/>
          </a:xfrm>
        </p:grpSpPr>
        <p:pic>
          <p:nvPicPr>
            <p:cNvPr id="70" name="Picture 354" descr="laptop_stylized_small">
              <a:extLst>
                <a:ext uri="{FF2B5EF4-FFF2-40B4-BE49-F238E27FC236}">
                  <a16:creationId xmlns:a16="http://schemas.microsoft.com/office/drawing/2014/main" id="{78AD7C2B-6C32-4B83-9CF0-60F952AD8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355" descr="antenna_stylized">
              <a:extLst>
                <a:ext uri="{FF2B5EF4-FFF2-40B4-BE49-F238E27FC236}">
                  <a16:creationId xmlns:a16="http://schemas.microsoft.com/office/drawing/2014/main" id="{A7BC344D-D004-4795-A10C-FF19F668D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Group 356">
            <a:extLst>
              <a:ext uri="{FF2B5EF4-FFF2-40B4-BE49-F238E27FC236}">
                <a16:creationId xmlns:a16="http://schemas.microsoft.com/office/drawing/2014/main" id="{CC2BE6C9-E8B8-4488-907D-F19E85AB7080}"/>
              </a:ext>
            </a:extLst>
          </p:cNvPr>
          <p:cNvGrpSpPr>
            <a:grpSpLocks/>
          </p:cNvGrpSpPr>
          <p:nvPr/>
        </p:nvGrpSpPr>
        <p:grpSpPr bwMode="auto">
          <a:xfrm>
            <a:off x="3442708" y="5971022"/>
            <a:ext cx="382587" cy="436563"/>
            <a:chOff x="313" y="1497"/>
            <a:chExt cx="1152" cy="1014"/>
          </a:xfrm>
        </p:grpSpPr>
        <p:pic>
          <p:nvPicPr>
            <p:cNvPr id="73" name="Picture 354" descr="laptop_stylized_small">
              <a:extLst>
                <a:ext uri="{FF2B5EF4-FFF2-40B4-BE49-F238E27FC236}">
                  <a16:creationId xmlns:a16="http://schemas.microsoft.com/office/drawing/2014/main" id="{89F8B12B-9065-4460-BB3C-25C1BA09A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355" descr="antenna_stylized">
              <a:extLst>
                <a:ext uri="{FF2B5EF4-FFF2-40B4-BE49-F238E27FC236}">
                  <a16:creationId xmlns:a16="http://schemas.microsoft.com/office/drawing/2014/main" id="{933C0138-6B35-40E0-8A57-B6E5FB37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Group 403">
            <a:extLst>
              <a:ext uri="{FF2B5EF4-FFF2-40B4-BE49-F238E27FC236}">
                <a16:creationId xmlns:a16="http://schemas.microsoft.com/office/drawing/2014/main" id="{E3E0BF16-E082-4594-9D21-6EEA4F130AC2}"/>
              </a:ext>
            </a:extLst>
          </p:cNvPr>
          <p:cNvGrpSpPr>
            <a:grpSpLocks/>
          </p:cNvGrpSpPr>
          <p:nvPr/>
        </p:nvGrpSpPr>
        <p:grpSpPr bwMode="auto">
          <a:xfrm>
            <a:off x="3341108" y="4812147"/>
            <a:ext cx="485775" cy="403225"/>
            <a:chOff x="2751" y="1851"/>
            <a:chExt cx="462" cy="478"/>
          </a:xfrm>
        </p:grpSpPr>
        <p:pic>
          <p:nvPicPr>
            <p:cNvPr id="76" name="Picture 364" descr="iphone_stylized_small">
              <a:extLst>
                <a:ext uri="{FF2B5EF4-FFF2-40B4-BE49-F238E27FC236}">
                  <a16:creationId xmlns:a16="http://schemas.microsoft.com/office/drawing/2014/main" id="{A55B04FB-CD6A-4931-8ED4-B39759C7F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02" descr="antenna_radiation_stylized">
              <a:extLst>
                <a:ext uri="{FF2B5EF4-FFF2-40B4-BE49-F238E27FC236}">
                  <a16:creationId xmlns:a16="http://schemas.microsoft.com/office/drawing/2014/main" id="{AE1B331F-E595-4DA8-B044-79C8A514C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Group 403">
            <a:extLst>
              <a:ext uri="{FF2B5EF4-FFF2-40B4-BE49-F238E27FC236}">
                <a16:creationId xmlns:a16="http://schemas.microsoft.com/office/drawing/2014/main" id="{BDF388C1-C6B8-4CBD-B970-3B32679DBCA2}"/>
              </a:ext>
            </a:extLst>
          </p:cNvPr>
          <p:cNvGrpSpPr>
            <a:grpSpLocks/>
          </p:cNvGrpSpPr>
          <p:nvPr/>
        </p:nvGrpSpPr>
        <p:grpSpPr bwMode="auto">
          <a:xfrm>
            <a:off x="5901745" y="5472547"/>
            <a:ext cx="525463" cy="392113"/>
            <a:chOff x="2751" y="1851"/>
            <a:chExt cx="462" cy="478"/>
          </a:xfrm>
        </p:grpSpPr>
        <p:pic>
          <p:nvPicPr>
            <p:cNvPr id="79" name="Picture 364" descr="iphone_stylized_small">
              <a:extLst>
                <a:ext uri="{FF2B5EF4-FFF2-40B4-BE49-F238E27FC236}">
                  <a16:creationId xmlns:a16="http://schemas.microsoft.com/office/drawing/2014/main" id="{53468026-3680-44D0-A0CD-B4CE4F3C6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402" descr="antenna_radiation_stylized">
              <a:extLst>
                <a:ext uri="{FF2B5EF4-FFF2-40B4-BE49-F238E27FC236}">
                  <a16:creationId xmlns:a16="http://schemas.microsoft.com/office/drawing/2014/main" id="{42080B62-55E9-4B79-AB6F-3C0F25DD1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oup 356">
            <a:extLst>
              <a:ext uri="{FF2B5EF4-FFF2-40B4-BE49-F238E27FC236}">
                <a16:creationId xmlns:a16="http://schemas.microsoft.com/office/drawing/2014/main" id="{9A5FF93E-BCAE-4456-B471-99F791690637}"/>
              </a:ext>
            </a:extLst>
          </p:cNvPr>
          <p:cNvGrpSpPr>
            <a:grpSpLocks/>
          </p:cNvGrpSpPr>
          <p:nvPr/>
        </p:nvGrpSpPr>
        <p:grpSpPr bwMode="auto">
          <a:xfrm>
            <a:off x="4599995" y="5329672"/>
            <a:ext cx="376238" cy="349250"/>
            <a:chOff x="313" y="1497"/>
            <a:chExt cx="1152" cy="1014"/>
          </a:xfrm>
        </p:grpSpPr>
        <p:pic>
          <p:nvPicPr>
            <p:cNvPr id="82" name="Picture 354" descr="laptop_stylized_small">
              <a:extLst>
                <a:ext uri="{FF2B5EF4-FFF2-40B4-BE49-F238E27FC236}">
                  <a16:creationId xmlns:a16="http://schemas.microsoft.com/office/drawing/2014/main" id="{287BB884-ECF8-43D0-A763-D067063BD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55" descr="antenna_stylized">
              <a:extLst>
                <a:ext uri="{FF2B5EF4-FFF2-40B4-BE49-F238E27FC236}">
                  <a16:creationId xmlns:a16="http://schemas.microsoft.com/office/drawing/2014/main" id="{6C568283-1A80-44F3-ABC6-0984299D8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Group 356">
            <a:extLst>
              <a:ext uri="{FF2B5EF4-FFF2-40B4-BE49-F238E27FC236}">
                <a16:creationId xmlns:a16="http://schemas.microsoft.com/office/drawing/2014/main" id="{1F77F0B2-C995-4CA9-B12F-C31C38D380B9}"/>
              </a:ext>
            </a:extLst>
          </p:cNvPr>
          <p:cNvGrpSpPr>
            <a:grpSpLocks/>
          </p:cNvGrpSpPr>
          <p:nvPr/>
        </p:nvGrpSpPr>
        <p:grpSpPr bwMode="auto">
          <a:xfrm>
            <a:off x="1521833" y="4781985"/>
            <a:ext cx="282575" cy="344487"/>
            <a:chOff x="313" y="1497"/>
            <a:chExt cx="1152" cy="1014"/>
          </a:xfrm>
        </p:grpSpPr>
        <p:pic>
          <p:nvPicPr>
            <p:cNvPr id="85" name="Picture 354" descr="laptop_stylized_small">
              <a:extLst>
                <a:ext uri="{FF2B5EF4-FFF2-40B4-BE49-F238E27FC236}">
                  <a16:creationId xmlns:a16="http://schemas.microsoft.com/office/drawing/2014/main" id="{BC7818C0-5D70-432F-8E37-15D6C8449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355" descr="antenna_stylized">
              <a:extLst>
                <a:ext uri="{FF2B5EF4-FFF2-40B4-BE49-F238E27FC236}">
                  <a16:creationId xmlns:a16="http://schemas.microsoft.com/office/drawing/2014/main" id="{0711AAB4-28B6-4011-9C0C-0E472075C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Group 403">
            <a:extLst>
              <a:ext uri="{FF2B5EF4-FFF2-40B4-BE49-F238E27FC236}">
                <a16:creationId xmlns:a16="http://schemas.microsoft.com/office/drawing/2014/main" id="{D472E464-D404-4689-B558-519C1ACB4D7C}"/>
              </a:ext>
            </a:extLst>
          </p:cNvPr>
          <p:cNvGrpSpPr>
            <a:grpSpLocks/>
          </p:cNvGrpSpPr>
          <p:nvPr/>
        </p:nvGrpSpPr>
        <p:grpSpPr bwMode="auto">
          <a:xfrm>
            <a:off x="1228145" y="4447022"/>
            <a:ext cx="444500" cy="381000"/>
            <a:chOff x="2751" y="1851"/>
            <a:chExt cx="462" cy="478"/>
          </a:xfrm>
        </p:grpSpPr>
        <p:pic>
          <p:nvPicPr>
            <p:cNvPr id="88" name="Picture 364" descr="iphone_stylized_small">
              <a:extLst>
                <a:ext uri="{FF2B5EF4-FFF2-40B4-BE49-F238E27FC236}">
                  <a16:creationId xmlns:a16="http://schemas.microsoft.com/office/drawing/2014/main" id="{D298A2AC-D677-4702-ACA5-565ADC4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402" descr="antenna_radiation_stylized">
              <a:extLst>
                <a:ext uri="{FF2B5EF4-FFF2-40B4-BE49-F238E27FC236}">
                  <a16:creationId xmlns:a16="http://schemas.microsoft.com/office/drawing/2014/main" id="{6ACCFAC2-E8B4-43DE-9DF5-88639C988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142">
            <a:extLst>
              <a:ext uri="{FF2B5EF4-FFF2-40B4-BE49-F238E27FC236}">
                <a16:creationId xmlns:a16="http://schemas.microsoft.com/office/drawing/2014/main" id="{39A1EAB2-7BA9-4D4C-8F62-8F60A1035D2A}"/>
              </a:ext>
            </a:extLst>
          </p:cNvPr>
          <p:cNvGrpSpPr>
            <a:grpSpLocks/>
          </p:cNvGrpSpPr>
          <p:nvPr/>
        </p:nvGrpSpPr>
        <p:grpSpPr bwMode="auto">
          <a:xfrm>
            <a:off x="1186870" y="2110222"/>
            <a:ext cx="458788" cy="619125"/>
            <a:chOff x="5955030" y="3031808"/>
            <a:chExt cx="914400" cy="1398587"/>
          </a:xfrm>
        </p:grpSpPr>
        <p:grpSp>
          <p:nvGrpSpPr>
            <p:cNvPr id="91" name="Group 398">
              <a:extLst>
                <a:ext uri="{FF2B5EF4-FFF2-40B4-BE49-F238E27FC236}">
                  <a16:creationId xmlns:a16="http://schemas.microsoft.com/office/drawing/2014/main" id="{F2115FA0-C9D3-4545-A50C-8BBD38E5BD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93" name="Line 270">
                <a:extLst>
                  <a:ext uri="{FF2B5EF4-FFF2-40B4-BE49-F238E27FC236}">
                    <a16:creationId xmlns:a16="http://schemas.microsoft.com/office/drawing/2014/main" id="{8AA1442F-6B0B-4255-96BD-A6B7D0D42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4" name="Line 271">
                <a:extLst>
                  <a:ext uri="{FF2B5EF4-FFF2-40B4-BE49-F238E27FC236}">
                    <a16:creationId xmlns:a16="http://schemas.microsoft.com/office/drawing/2014/main" id="{3A8C77A2-EC30-4D5B-BA1D-1675AF3AE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5" name="Line 272">
                <a:extLst>
                  <a:ext uri="{FF2B5EF4-FFF2-40B4-BE49-F238E27FC236}">
                    <a16:creationId xmlns:a16="http://schemas.microsoft.com/office/drawing/2014/main" id="{4C15AF5A-96C3-46D0-B58D-278B2ED4D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" name="Line 273">
                <a:extLst>
                  <a:ext uri="{FF2B5EF4-FFF2-40B4-BE49-F238E27FC236}">
                    <a16:creationId xmlns:a16="http://schemas.microsoft.com/office/drawing/2014/main" id="{784DF108-496B-4735-B1BF-9D447300D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" name="Line 274">
                <a:extLst>
                  <a:ext uri="{FF2B5EF4-FFF2-40B4-BE49-F238E27FC236}">
                    <a16:creationId xmlns:a16="http://schemas.microsoft.com/office/drawing/2014/main" id="{DB7154AB-F286-4C4B-A5D5-FA6853186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" name="Line 275">
                <a:extLst>
                  <a:ext uri="{FF2B5EF4-FFF2-40B4-BE49-F238E27FC236}">
                    <a16:creationId xmlns:a16="http://schemas.microsoft.com/office/drawing/2014/main" id="{CFA2F137-8155-488D-9BE3-893BD1BD8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Line 276">
                <a:extLst>
                  <a:ext uri="{FF2B5EF4-FFF2-40B4-BE49-F238E27FC236}">
                    <a16:creationId xmlns:a16="http://schemas.microsoft.com/office/drawing/2014/main" id="{58A2A45C-C29C-4B92-996D-AB1219A6E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Line 277">
                <a:extLst>
                  <a:ext uri="{FF2B5EF4-FFF2-40B4-BE49-F238E27FC236}">
                    <a16:creationId xmlns:a16="http://schemas.microsoft.com/office/drawing/2014/main" id="{A531C682-8F02-457B-88C2-3746C08B0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Line 278">
                <a:extLst>
                  <a:ext uri="{FF2B5EF4-FFF2-40B4-BE49-F238E27FC236}">
                    <a16:creationId xmlns:a16="http://schemas.microsoft.com/office/drawing/2014/main" id="{0BD7AF12-1135-483F-821F-683A16945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Line 279">
                <a:extLst>
                  <a:ext uri="{FF2B5EF4-FFF2-40B4-BE49-F238E27FC236}">
                    <a16:creationId xmlns:a16="http://schemas.microsoft.com/office/drawing/2014/main" id="{B0002EA6-0879-4CA3-9774-B02BC1AD9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Line 280">
                <a:extLst>
                  <a:ext uri="{FF2B5EF4-FFF2-40B4-BE49-F238E27FC236}">
                    <a16:creationId xmlns:a16="http://schemas.microsoft.com/office/drawing/2014/main" id="{574EE473-55CA-49B5-ADA9-F9697AECD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4" name="Line 281">
                <a:extLst>
                  <a:ext uri="{FF2B5EF4-FFF2-40B4-BE49-F238E27FC236}">
                    <a16:creationId xmlns:a16="http://schemas.microsoft.com/office/drawing/2014/main" id="{518CE444-3679-478A-9E96-E95714AB4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5" name="Line 282">
                <a:extLst>
                  <a:ext uri="{FF2B5EF4-FFF2-40B4-BE49-F238E27FC236}">
                    <a16:creationId xmlns:a16="http://schemas.microsoft.com/office/drawing/2014/main" id="{2FEB6CB3-901B-4CEC-8801-2034FA1A5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6" name="Line 283">
                <a:extLst>
                  <a:ext uri="{FF2B5EF4-FFF2-40B4-BE49-F238E27FC236}">
                    <a16:creationId xmlns:a16="http://schemas.microsoft.com/office/drawing/2014/main" id="{4A44EA35-EBE2-43D8-B2E8-8ED016499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7" name="Line 284">
                <a:extLst>
                  <a:ext uri="{FF2B5EF4-FFF2-40B4-BE49-F238E27FC236}">
                    <a16:creationId xmlns:a16="http://schemas.microsoft.com/office/drawing/2014/main" id="{E446E29B-36B7-4D24-B0CB-03B2773ED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92" name="Picture 399" descr="cell_tower_radiation copy">
              <a:extLst>
                <a:ext uri="{FF2B5EF4-FFF2-40B4-BE49-F238E27FC236}">
                  <a16:creationId xmlns:a16="http://schemas.microsoft.com/office/drawing/2014/main" id="{D309E90E-D67E-457B-8B66-E0E572772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356">
            <a:extLst>
              <a:ext uri="{FF2B5EF4-FFF2-40B4-BE49-F238E27FC236}">
                <a16:creationId xmlns:a16="http://schemas.microsoft.com/office/drawing/2014/main" id="{E6C1A2E0-482A-43CB-B09D-B84F74120343}"/>
              </a:ext>
            </a:extLst>
          </p:cNvPr>
          <p:cNvGrpSpPr>
            <a:grpSpLocks/>
          </p:cNvGrpSpPr>
          <p:nvPr/>
        </p:nvGrpSpPr>
        <p:grpSpPr bwMode="auto">
          <a:xfrm>
            <a:off x="1725033" y="2241985"/>
            <a:ext cx="465137" cy="481012"/>
            <a:chOff x="313" y="1497"/>
            <a:chExt cx="1152" cy="1014"/>
          </a:xfrm>
        </p:grpSpPr>
        <p:pic>
          <p:nvPicPr>
            <p:cNvPr id="109" name="Picture 354" descr="laptop_stylized_small">
              <a:extLst>
                <a:ext uri="{FF2B5EF4-FFF2-40B4-BE49-F238E27FC236}">
                  <a16:creationId xmlns:a16="http://schemas.microsoft.com/office/drawing/2014/main" id="{E7905B3D-9D66-4B77-B852-5BC4BB550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355" descr="antenna_stylized">
              <a:extLst>
                <a:ext uri="{FF2B5EF4-FFF2-40B4-BE49-F238E27FC236}">
                  <a16:creationId xmlns:a16="http://schemas.microsoft.com/office/drawing/2014/main" id="{06F966E3-8EC3-40A4-B311-41C538032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Group 356">
            <a:extLst>
              <a:ext uri="{FF2B5EF4-FFF2-40B4-BE49-F238E27FC236}">
                <a16:creationId xmlns:a16="http://schemas.microsoft.com/office/drawing/2014/main" id="{CA00A1EE-EA4B-43CC-83F6-42E5D40DD47A}"/>
              </a:ext>
            </a:extLst>
          </p:cNvPr>
          <p:cNvGrpSpPr>
            <a:grpSpLocks/>
          </p:cNvGrpSpPr>
          <p:nvPr/>
        </p:nvGrpSpPr>
        <p:grpSpPr bwMode="auto">
          <a:xfrm>
            <a:off x="1617083" y="3040497"/>
            <a:ext cx="333375" cy="368300"/>
            <a:chOff x="313" y="1497"/>
            <a:chExt cx="1152" cy="1014"/>
          </a:xfrm>
        </p:grpSpPr>
        <p:pic>
          <p:nvPicPr>
            <p:cNvPr id="112" name="Picture 354" descr="laptop_stylized_small">
              <a:extLst>
                <a:ext uri="{FF2B5EF4-FFF2-40B4-BE49-F238E27FC236}">
                  <a16:creationId xmlns:a16="http://schemas.microsoft.com/office/drawing/2014/main" id="{C1D3FED1-16E3-42DA-8BD3-6A0D7066C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355" descr="antenna_stylized">
              <a:extLst>
                <a:ext uri="{FF2B5EF4-FFF2-40B4-BE49-F238E27FC236}">
                  <a16:creationId xmlns:a16="http://schemas.microsoft.com/office/drawing/2014/main" id="{8A5E2DD4-63D8-4EE6-8EC5-27CA54FAC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356">
            <a:extLst>
              <a:ext uri="{FF2B5EF4-FFF2-40B4-BE49-F238E27FC236}">
                <a16:creationId xmlns:a16="http://schemas.microsoft.com/office/drawing/2014/main" id="{A13FABFD-846D-4B92-835A-59E024D93537}"/>
              </a:ext>
            </a:extLst>
          </p:cNvPr>
          <p:cNvGrpSpPr>
            <a:grpSpLocks/>
          </p:cNvGrpSpPr>
          <p:nvPr/>
        </p:nvGrpSpPr>
        <p:grpSpPr bwMode="auto">
          <a:xfrm>
            <a:off x="1094795" y="3126222"/>
            <a:ext cx="282575" cy="344488"/>
            <a:chOff x="313" y="1497"/>
            <a:chExt cx="1152" cy="1014"/>
          </a:xfrm>
        </p:grpSpPr>
        <p:pic>
          <p:nvPicPr>
            <p:cNvPr id="115" name="Picture 354" descr="laptop_stylized_small">
              <a:extLst>
                <a:ext uri="{FF2B5EF4-FFF2-40B4-BE49-F238E27FC236}">
                  <a16:creationId xmlns:a16="http://schemas.microsoft.com/office/drawing/2014/main" id="{6CC6D721-1500-4B28-9AA8-9A8ADA1E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355" descr="antenna_stylized">
              <a:extLst>
                <a:ext uri="{FF2B5EF4-FFF2-40B4-BE49-F238E27FC236}">
                  <a16:creationId xmlns:a16="http://schemas.microsoft.com/office/drawing/2014/main" id="{07F5A938-72C0-4B43-A02F-D4D22BED2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Group 403">
            <a:extLst>
              <a:ext uri="{FF2B5EF4-FFF2-40B4-BE49-F238E27FC236}">
                <a16:creationId xmlns:a16="http://schemas.microsoft.com/office/drawing/2014/main" id="{41B7EC1C-A989-4D58-BB7E-D2CC563BA8C0}"/>
              </a:ext>
            </a:extLst>
          </p:cNvPr>
          <p:cNvGrpSpPr>
            <a:grpSpLocks/>
          </p:cNvGrpSpPr>
          <p:nvPr/>
        </p:nvGrpSpPr>
        <p:grpSpPr bwMode="auto">
          <a:xfrm>
            <a:off x="801108" y="2789672"/>
            <a:ext cx="444500" cy="382588"/>
            <a:chOff x="2751" y="1851"/>
            <a:chExt cx="462" cy="478"/>
          </a:xfrm>
        </p:grpSpPr>
        <p:pic>
          <p:nvPicPr>
            <p:cNvPr id="118" name="Picture 364" descr="iphone_stylized_small">
              <a:extLst>
                <a:ext uri="{FF2B5EF4-FFF2-40B4-BE49-F238E27FC236}">
                  <a16:creationId xmlns:a16="http://schemas.microsoft.com/office/drawing/2014/main" id="{C2E60CAA-AB9E-4E52-B49E-30861203A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02" descr="antenna_radiation_stylized">
              <a:extLst>
                <a:ext uri="{FF2B5EF4-FFF2-40B4-BE49-F238E27FC236}">
                  <a16:creationId xmlns:a16="http://schemas.microsoft.com/office/drawing/2014/main" id="{938342B1-9178-4AA8-B782-2AA55B6D5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Group 356">
            <a:extLst>
              <a:ext uri="{FF2B5EF4-FFF2-40B4-BE49-F238E27FC236}">
                <a16:creationId xmlns:a16="http://schemas.microsoft.com/office/drawing/2014/main" id="{0F3BCD14-B553-4BDA-A6BC-061EB3899EDC}"/>
              </a:ext>
            </a:extLst>
          </p:cNvPr>
          <p:cNvGrpSpPr>
            <a:grpSpLocks/>
          </p:cNvGrpSpPr>
          <p:nvPr/>
        </p:nvGrpSpPr>
        <p:grpSpPr bwMode="auto">
          <a:xfrm>
            <a:off x="1177345" y="1540310"/>
            <a:ext cx="446088" cy="385762"/>
            <a:chOff x="313" y="1497"/>
            <a:chExt cx="1152" cy="1014"/>
          </a:xfrm>
        </p:grpSpPr>
        <p:pic>
          <p:nvPicPr>
            <p:cNvPr id="121" name="Picture 354" descr="laptop_stylized_small">
              <a:extLst>
                <a:ext uri="{FF2B5EF4-FFF2-40B4-BE49-F238E27FC236}">
                  <a16:creationId xmlns:a16="http://schemas.microsoft.com/office/drawing/2014/main" id="{DA30B0F2-013D-4D37-A36A-15A8701EF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55" descr="antenna_stylized">
              <a:extLst>
                <a:ext uri="{FF2B5EF4-FFF2-40B4-BE49-F238E27FC236}">
                  <a16:creationId xmlns:a16="http://schemas.microsoft.com/office/drawing/2014/main" id="{914004BB-2CBC-4B61-ABBC-ACE27017A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403">
            <a:extLst>
              <a:ext uri="{FF2B5EF4-FFF2-40B4-BE49-F238E27FC236}">
                <a16:creationId xmlns:a16="http://schemas.microsoft.com/office/drawing/2014/main" id="{97A06FDE-4C14-4480-8F7B-C3F9AE24FE3B}"/>
              </a:ext>
            </a:extLst>
          </p:cNvPr>
          <p:cNvGrpSpPr>
            <a:grpSpLocks/>
          </p:cNvGrpSpPr>
          <p:nvPr/>
        </p:nvGrpSpPr>
        <p:grpSpPr bwMode="auto">
          <a:xfrm>
            <a:off x="374070" y="2669022"/>
            <a:ext cx="446088" cy="381000"/>
            <a:chOff x="2751" y="1851"/>
            <a:chExt cx="462" cy="478"/>
          </a:xfrm>
        </p:grpSpPr>
        <p:pic>
          <p:nvPicPr>
            <p:cNvPr id="124" name="Picture 364" descr="iphone_stylized_small">
              <a:extLst>
                <a:ext uri="{FF2B5EF4-FFF2-40B4-BE49-F238E27FC236}">
                  <a16:creationId xmlns:a16="http://schemas.microsoft.com/office/drawing/2014/main" id="{E179B207-A10A-4ECC-87B6-87E51126D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402" descr="antenna_radiation_stylized">
              <a:extLst>
                <a:ext uri="{FF2B5EF4-FFF2-40B4-BE49-F238E27FC236}">
                  <a16:creationId xmlns:a16="http://schemas.microsoft.com/office/drawing/2014/main" id="{78191624-05FD-43B7-8934-5CA967342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" name="Line 63">
            <a:extLst>
              <a:ext uri="{FF2B5EF4-FFF2-40B4-BE49-F238E27FC236}">
                <a16:creationId xmlns:a16="http://schemas.microsoft.com/office/drawing/2014/main" id="{96867E23-EF59-49E1-8C35-2BE9FFDC68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9345" y="4243822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7" name="Line 34">
            <a:extLst>
              <a:ext uri="{FF2B5EF4-FFF2-40B4-BE49-F238E27FC236}">
                <a16:creationId xmlns:a16="http://schemas.microsoft.com/office/drawing/2014/main" id="{8F22AD5D-2986-4935-9815-E025C54F7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9170" y="3775510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28" name="Group 6">
            <a:extLst>
              <a:ext uri="{FF2B5EF4-FFF2-40B4-BE49-F238E27FC236}">
                <a16:creationId xmlns:a16="http://schemas.microsoft.com/office/drawing/2014/main" id="{3D95D8D4-B095-46D6-8494-D0606CAA2016}"/>
              </a:ext>
            </a:extLst>
          </p:cNvPr>
          <p:cNvGrpSpPr>
            <a:grpSpLocks/>
          </p:cNvGrpSpPr>
          <p:nvPr/>
        </p:nvGrpSpPr>
        <p:grpSpPr bwMode="auto">
          <a:xfrm>
            <a:off x="2650545" y="2696010"/>
            <a:ext cx="2362200" cy="1762125"/>
            <a:chOff x="3839" y="1737"/>
            <a:chExt cx="1488" cy="1110"/>
          </a:xfrm>
        </p:grpSpPr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34BB6486-F0C3-45EF-B60F-00DF1E49A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8">
              <a:extLst>
                <a:ext uri="{FF2B5EF4-FFF2-40B4-BE49-F238E27FC236}">
                  <a16:creationId xmlns:a16="http://schemas.microsoft.com/office/drawing/2014/main" id="{45505C72-42A5-4793-832E-6E382B8FD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131" name="Line 75">
            <a:extLst>
              <a:ext uri="{FF2B5EF4-FFF2-40B4-BE49-F238E27FC236}">
                <a16:creationId xmlns:a16="http://schemas.microsoft.com/office/drawing/2014/main" id="{C3FFCCE6-1923-448F-9421-DE0A3DD7A1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7570" y="3907649"/>
            <a:ext cx="1447800" cy="15240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2" name="Line 75">
            <a:extLst>
              <a:ext uri="{FF2B5EF4-FFF2-40B4-BE49-F238E27FC236}">
                <a16:creationId xmlns:a16="http://schemas.microsoft.com/office/drawing/2014/main" id="{E50BE0FF-CCEB-4F63-9264-D0E363E9C6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4167" y="3906572"/>
            <a:ext cx="1981202" cy="1447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3" name="Line 75">
            <a:extLst>
              <a:ext uri="{FF2B5EF4-FFF2-40B4-BE49-F238E27FC236}">
                <a16:creationId xmlns:a16="http://schemas.microsoft.com/office/drawing/2014/main" id="{CE86BC23-D9F4-4F6B-BA76-B942A19CE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8518" y="3902698"/>
            <a:ext cx="2959101" cy="14859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90A7E13C-16DB-42C0-8184-A1382BFD7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982" y="1721285"/>
            <a:ext cx="5462587" cy="21764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5" name="Rectangle 64">
            <a:extLst>
              <a:ext uri="{FF2B5EF4-FFF2-40B4-BE49-F238E27FC236}">
                <a16:creationId xmlns:a16="http://schemas.microsoft.com/office/drawing/2014/main" id="{262452B6-87D5-498A-BBF3-E91CC4E2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359" y="1586347"/>
            <a:ext cx="3262312" cy="18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6" name="Rectangle 65">
            <a:extLst>
              <a:ext uri="{FF2B5EF4-FFF2-40B4-BE49-F238E27FC236}">
                <a16:creationId xmlns:a16="http://schemas.microsoft.com/office/drawing/2014/main" id="{6C65847F-926F-4D83-98BC-71911785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769" y="1475222"/>
            <a:ext cx="5397501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infrastructure mode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base station connects mobiles into wired network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handoff: mobile changes base station providing connection into wired network</a:t>
            </a:r>
          </a:p>
        </p:txBody>
      </p:sp>
    </p:spTree>
    <p:extLst>
      <p:ext uri="{BB962C8B-B14F-4D97-AF65-F5344CB8AC3E}">
        <p14:creationId xmlns:p14="http://schemas.microsoft.com/office/powerpoint/2010/main" val="12717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4">
            <a:extLst>
              <a:ext uri="{FF2B5EF4-FFF2-40B4-BE49-F238E27FC236}">
                <a16:creationId xmlns:a16="http://schemas.microsoft.com/office/drawing/2014/main" id="{7C397E51-2DC8-4C47-BD7F-031E42C43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748" y="1664713"/>
            <a:ext cx="6323591" cy="267175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Rectangle 240">
            <a:extLst>
              <a:ext uri="{FF2B5EF4-FFF2-40B4-BE49-F238E27FC236}">
                <a16:creationId xmlns:a16="http://schemas.microsoft.com/office/drawing/2014/main" id="{0658252C-C19B-4885-94B4-B10DEA4FF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236" y="1517074"/>
            <a:ext cx="2184400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" name="Oval 209">
            <a:extLst>
              <a:ext uri="{FF2B5EF4-FFF2-40B4-BE49-F238E27FC236}">
                <a16:creationId xmlns:a16="http://schemas.microsoft.com/office/drawing/2014/main" id="{4512141B-571A-45EB-8BAD-DFC29A3C2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36" y="1507549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Rectangle 66">
            <a:extLst>
              <a:ext uri="{FF2B5EF4-FFF2-40B4-BE49-F238E27FC236}">
                <a16:creationId xmlns:a16="http://schemas.microsoft.com/office/drawing/2014/main" id="{0BCB7561-B2B7-48A8-AB81-204C3F780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835" y="1431348"/>
            <a:ext cx="5795819" cy="340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ad hoc mode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 base stations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nodes can only transmit to other nodes within link coverage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nodes organize themselves into a </a:t>
            </a:r>
            <a:r>
              <a:rPr lang="en-US" sz="2400" dirty="0"/>
              <a:t>network: routing, address assignment, DNS-like name </a:t>
            </a:r>
            <a:r>
              <a:rPr lang="en-IN" sz="2400" dirty="0"/>
              <a:t>translation, and more.</a:t>
            </a:r>
            <a:endParaRPr lang="en-US" sz="2400" dirty="0"/>
          </a:p>
        </p:txBody>
      </p:sp>
      <p:sp>
        <p:nvSpPr>
          <p:cNvPr id="13" name="Oval 138">
            <a:extLst>
              <a:ext uri="{FF2B5EF4-FFF2-40B4-BE49-F238E27FC236}">
                <a16:creationId xmlns:a16="http://schemas.microsoft.com/office/drawing/2014/main" id="{166849FE-4944-4574-BFD0-E4764F5B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661" y="281882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" name="Oval 199">
            <a:extLst>
              <a:ext uri="{FF2B5EF4-FFF2-40B4-BE49-F238E27FC236}">
                <a16:creationId xmlns:a16="http://schemas.microsoft.com/office/drawing/2014/main" id="{24D65516-9FF2-4CAE-90AA-B7E5199B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11" y="452697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39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Oval 204">
            <a:extLst>
              <a:ext uri="{FF2B5EF4-FFF2-40B4-BE49-F238E27FC236}">
                <a16:creationId xmlns:a16="http://schemas.microsoft.com/office/drawing/2014/main" id="{4F8DC0E5-99CB-4313-A4D0-37958D1EA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86" y="220922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Oval 113">
            <a:extLst>
              <a:ext uri="{FF2B5EF4-FFF2-40B4-BE49-F238E27FC236}">
                <a16:creationId xmlns:a16="http://schemas.microsoft.com/office/drawing/2014/main" id="{52ED14F4-F5CA-4336-A414-ADB57605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74" y="2544187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47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7D924280-8957-4967-B26B-E882412237B6}"/>
              </a:ext>
            </a:extLst>
          </p:cNvPr>
          <p:cNvGrpSpPr>
            <a:grpSpLocks/>
          </p:cNvGrpSpPr>
          <p:nvPr/>
        </p:nvGrpSpPr>
        <p:grpSpPr bwMode="auto">
          <a:xfrm>
            <a:off x="991899" y="2012374"/>
            <a:ext cx="465137" cy="481013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937FB47A-3A3A-4774-80CA-F30F876D9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B6BF83E8-8597-4E46-9477-C6C7DF903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56">
            <a:extLst>
              <a:ext uri="{FF2B5EF4-FFF2-40B4-BE49-F238E27FC236}">
                <a16:creationId xmlns:a16="http://schemas.microsoft.com/office/drawing/2014/main" id="{DC7E0E32-32FA-4253-ACFA-47AE089CD4BA}"/>
              </a:ext>
            </a:extLst>
          </p:cNvPr>
          <p:cNvGrpSpPr>
            <a:grpSpLocks/>
          </p:cNvGrpSpPr>
          <p:nvPr/>
        </p:nvGrpSpPr>
        <p:grpSpPr bwMode="auto">
          <a:xfrm>
            <a:off x="1968211" y="5101649"/>
            <a:ext cx="463550" cy="479425"/>
            <a:chOff x="313" y="1497"/>
            <a:chExt cx="1152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CFC8CD56-2720-40F0-BB3E-77D9ACD54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55" descr="antenna_stylized">
              <a:extLst>
                <a:ext uri="{FF2B5EF4-FFF2-40B4-BE49-F238E27FC236}">
                  <a16:creationId xmlns:a16="http://schemas.microsoft.com/office/drawing/2014/main" id="{D004314A-14F8-4A96-BA0A-F4EF03E12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356">
            <a:extLst>
              <a:ext uri="{FF2B5EF4-FFF2-40B4-BE49-F238E27FC236}">
                <a16:creationId xmlns:a16="http://schemas.microsoft.com/office/drawing/2014/main" id="{A4FD019D-AF4A-4013-878B-C4325AAD031D}"/>
              </a:ext>
            </a:extLst>
          </p:cNvPr>
          <p:cNvGrpSpPr>
            <a:grpSpLocks/>
          </p:cNvGrpSpPr>
          <p:nvPr/>
        </p:nvGrpSpPr>
        <p:grpSpPr bwMode="auto">
          <a:xfrm>
            <a:off x="2252374" y="3404612"/>
            <a:ext cx="465137" cy="481012"/>
            <a:chOff x="313" y="1497"/>
            <a:chExt cx="1152" cy="1014"/>
          </a:xfrm>
        </p:grpSpPr>
        <p:pic>
          <p:nvPicPr>
            <p:cNvPr id="24" name="Picture 354" descr="laptop_stylized_small">
              <a:extLst>
                <a:ext uri="{FF2B5EF4-FFF2-40B4-BE49-F238E27FC236}">
                  <a16:creationId xmlns:a16="http://schemas.microsoft.com/office/drawing/2014/main" id="{26277788-FA14-441C-8996-4F6BA90E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55" descr="antenna_stylized">
              <a:extLst>
                <a:ext uri="{FF2B5EF4-FFF2-40B4-BE49-F238E27FC236}">
                  <a16:creationId xmlns:a16="http://schemas.microsoft.com/office/drawing/2014/main" id="{27EC8F1E-BC1B-439C-85A3-77F8A559F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356">
            <a:extLst>
              <a:ext uri="{FF2B5EF4-FFF2-40B4-BE49-F238E27FC236}">
                <a16:creationId xmlns:a16="http://schemas.microsoft.com/office/drawing/2014/main" id="{B7C3BC2E-E033-4465-ACD7-A009EF375A26}"/>
              </a:ext>
            </a:extLst>
          </p:cNvPr>
          <p:cNvGrpSpPr>
            <a:grpSpLocks/>
          </p:cNvGrpSpPr>
          <p:nvPr/>
        </p:nvGrpSpPr>
        <p:grpSpPr bwMode="auto">
          <a:xfrm>
            <a:off x="1093499" y="2764849"/>
            <a:ext cx="465137" cy="479425"/>
            <a:chOff x="313" y="1497"/>
            <a:chExt cx="1152" cy="1014"/>
          </a:xfrm>
        </p:grpSpPr>
        <p:pic>
          <p:nvPicPr>
            <p:cNvPr id="27" name="Picture 354" descr="laptop_stylized_small">
              <a:extLst>
                <a:ext uri="{FF2B5EF4-FFF2-40B4-BE49-F238E27FC236}">
                  <a16:creationId xmlns:a16="http://schemas.microsoft.com/office/drawing/2014/main" id="{287612A9-8716-4A07-8B44-63C18AB2A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55" descr="antenna_stylized">
              <a:extLst>
                <a:ext uri="{FF2B5EF4-FFF2-40B4-BE49-F238E27FC236}">
                  <a16:creationId xmlns:a16="http://schemas.microsoft.com/office/drawing/2014/main" id="{065FD02D-1F82-437E-A846-8DDDEC8A2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356">
            <a:extLst>
              <a:ext uri="{FF2B5EF4-FFF2-40B4-BE49-F238E27FC236}">
                <a16:creationId xmlns:a16="http://schemas.microsoft.com/office/drawing/2014/main" id="{15607865-128B-4264-A062-C7BB8A7D5F83}"/>
              </a:ext>
            </a:extLst>
          </p:cNvPr>
          <p:cNvGrpSpPr>
            <a:grpSpLocks/>
          </p:cNvGrpSpPr>
          <p:nvPr/>
        </p:nvGrpSpPr>
        <p:grpSpPr bwMode="auto">
          <a:xfrm>
            <a:off x="1733261" y="3088699"/>
            <a:ext cx="465138" cy="481013"/>
            <a:chOff x="313" y="1497"/>
            <a:chExt cx="1152" cy="1014"/>
          </a:xfrm>
        </p:grpSpPr>
        <p:pic>
          <p:nvPicPr>
            <p:cNvPr id="30" name="Picture 354" descr="laptop_stylized_small">
              <a:extLst>
                <a:ext uri="{FF2B5EF4-FFF2-40B4-BE49-F238E27FC236}">
                  <a16:creationId xmlns:a16="http://schemas.microsoft.com/office/drawing/2014/main" id="{189C47E0-E65E-4542-B900-3FBFD3382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55" descr="antenna_stylized">
              <a:extLst>
                <a:ext uri="{FF2B5EF4-FFF2-40B4-BE49-F238E27FC236}">
                  <a16:creationId xmlns:a16="http://schemas.microsoft.com/office/drawing/2014/main" id="{A0FADB2F-A81F-47C5-9654-57FF7CBFD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8E3AEDF-AE1E-4143-BD4C-3E5B660BC919}"/>
              </a:ext>
            </a:extLst>
          </p:cNvPr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76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network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9E97A96-C92C-4A66-BDEC-6CA66810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013" y="1615500"/>
            <a:ext cx="16738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DC737B34-CBD2-4DD6-A223-8E1BC97DA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388" y="1634550"/>
            <a:ext cx="218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5364FDE1-00C1-4186-8A4D-2A7B288A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04" y="2456875"/>
            <a:ext cx="218297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1A8E3971-6AF8-4DAD-B25C-9E5748D9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74" y="4174704"/>
            <a:ext cx="218296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</a:rPr>
              <a:t>infrastructure less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CA3F2A76-2D65-4CE9-A6A7-1A7EDCDFD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88" y="2312413"/>
            <a:ext cx="328382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base station (WiFi, cellular) which connects to  larger Internet. </a:t>
            </a:r>
            <a:r>
              <a:rPr lang="en-US" sz="2400" b="1" dirty="0" err="1">
                <a:latin typeface="+mn-lt"/>
                <a:cs typeface="+mn-cs"/>
              </a:rPr>
              <a:t>Eg</a:t>
            </a:r>
            <a:r>
              <a:rPr lang="en-US" sz="2400" b="1" dirty="0">
                <a:latin typeface="+mn-lt"/>
                <a:cs typeface="+mn-cs"/>
              </a:rPr>
              <a:t>: 4G LTE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597C957A-3550-488C-903B-0D1C4351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13" y="3965290"/>
            <a:ext cx="356451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err="1">
                <a:latin typeface="+mn-lt"/>
              </a:rPr>
              <a:t>eg</a:t>
            </a:r>
            <a:r>
              <a:rPr lang="en-US" sz="2400" dirty="0">
                <a:latin typeface="+mn-lt"/>
              </a:rPr>
              <a:t>: </a:t>
            </a:r>
            <a:r>
              <a:rPr lang="en-US" sz="2400" b="1" dirty="0">
                <a:latin typeface="+mn-lt"/>
                <a:cs typeface="+mn-cs"/>
              </a:rPr>
              <a:t>Bluetooth, ad hoc nets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404A3CC2-0E18-4920-BFB2-F26E1A01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802" y="2317175"/>
            <a:ext cx="382618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b="1" i="1" dirty="0">
                <a:latin typeface="+mn-lt"/>
                <a:cs typeface="+mn-cs"/>
              </a:rPr>
              <a:t>mesh net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5F61D7CB-87F1-449C-91C9-55526BAB5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099" y="3939168"/>
            <a:ext cx="40046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Internet. May have to relay to reach other.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 err="1">
                <a:latin typeface="+mn-lt"/>
              </a:rPr>
              <a:t>eg</a:t>
            </a:r>
            <a:r>
              <a:rPr lang="en-US" sz="2400" b="1" dirty="0">
                <a:latin typeface="+mn-lt"/>
              </a:rPr>
              <a:t>: </a:t>
            </a:r>
            <a:r>
              <a:rPr lang="en-US" sz="2400" b="1" dirty="0">
                <a:latin typeface="+mn-lt"/>
                <a:cs typeface="+mn-cs"/>
              </a:rPr>
              <a:t>MANET, VANET</a:t>
            </a:r>
            <a:endParaRPr lang="en-US" sz="2400" b="1" i="1" dirty="0">
              <a:latin typeface="+mn-lt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C3B4D940-B7FE-4C0E-B627-1A2EC696B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88" y="1637725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31E20008-E534-4383-8328-D87D434C3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3588" y="1661538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A2254DC1-D33B-4AAC-AA76-2A3C2DAB3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9426" y="1661538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C10FB3-26D1-4A61-B09B-182F87633741}"/>
              </a:ext>
            </a:extLst>
          </p:cNvPr>
          <p:cNvCxnSpPr>
            <a:cxnSpLocks/>
          </p:cNvCxnSpPr>
          <p:nvPr/>
        </p:nvCxnSpPr>
        <p:spPr>
          <a:xfrm>
            <a:off x="391388" y="2127469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8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6851</TotalTime>
  <Words>7506</Words>
  <Application>Microsoft Office PowerPoint</Application>
  <PresentationFormat>Widescreen</PresentationFormat>
  <Paragraphs>2059</Paragraphs>
  <Slides>113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7" baseType="lpstr">
      <vt:lpstr>Arial</vt:lpstr>
      <vt:lpstr>Calibri</vt:lpstr>
      <vt:lpstr>Calibri Light</vt:lpstr>
      <vt:lpstr>Cambria</vt:lpstr>
      <vt:lpstr>Comic Sans MS</vt:lpstr>
      <vt:lpstr>Gill Sans MT</vt:lpstr>
      <vt:lpstr>Symbol</vt:lpstr>
      <vt:lpstr>Times New Roman</vt:lpstr>
      <vt:lpstr>TimesLTPro-Bold</vt:lpstr>
      <vt:lpstr>TimesLTPro-Roman</vt:lpstr>
      <vt:lpstr>urw-din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Sarasvathi Ram</cp:lastModifiedBy>
  <cp:revision>1552</cp:revision>
  <dcterms:created xsi:type="dcterms:W3CDTF">2020-06-03T14:19:11Z</dcterms:created>
  <dcterms:modified xsi:type="dcterms:W3CDTF">2020-11-18T07:13:34Z</dcterms:modified>
</cp:coreProperties>
</file>